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67" r:id="rId3"/>
  </p:sldMasterIdLst>
  <p:notesMasterIdLst>
    <p:notesMasterId r:id="rId28"/>
  </p:notesMasterIdLst>
  <p:sldIdLst>
    <p:sldId id="256" r:id="rId4"/>
    <p:sldId id="264" r:id="rId5"/>
    <p:sldId id="257" r:id="rId6"/>
    <p:sldId id="265" r:id="rId7"/>
    <p:sldId id="258" r:id="rId8"/>
    <p:sldId id="259" r:id="rId9"/>
    <p:sldId id="260" r:id="rId10"/>
    <p:sldId id="263" r:id="rId11"/>
    <p:sldId id="270" r:id="rId12"/>
    <p:sldId id="280" r:id="rId13"/>
    <p:sldId id="261" r:id="rId14"/>
    <p:sldId id="262" r:id="rId15"/>
    <p:sldId id="267" r:id="rId16"/>
    <p:sldId id="268" r:id="rId17"/>
    <p:sldId id="276" r:id="rId18"/>
    <p:sldId id="275" r:id="rId19"/>
    <p:sldId id="278" r:id="rId20"/>
    <p:sldId id="271" r:id="rId21"/>
    <p:sldId id="272" r:id="rId22"/>
    <p:sldId id="273" r:id="rId23"/>
    <p:sldId id="274" r:id="rId24"/>
    <p:sldId id="277" r:id="rId25"/>
    <p:sldId id="269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EFFD1"/>
    <a:srgbClr val="FFFCB7"/>
    <a:srgbClr val="6EE874"/>
    <a:srgbClr val="99FF99"/>
    <a:srgbClr val="FF9966"/>
    <a:srgbClr val="8A68D6"/>
    <a:srgbClr val="0053FA"/>
    <a:srgbClr val="FBFB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osstat.gov.ru/" TargetMode="External"/><Relationship Id="rId1" Type="http://schemas.openxmlformats.org/officeDocument/2006/relationships/hyperlink" Target="https://rutrud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utrud.com/" TargetMode="External"/><Relationship Id="rId1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rosstat.gov.r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FC96978-0AE2-49B3-8C4B-FD14EAB84AA3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Онлайн сервисы для сбора данных</a:t>
          </a:r>
        </a:p>
      </dgm:t>
    </dgm:pt>
    <dgm:pt modelId="{513663F7-BB16-4FFA-AA97-553C2F17293D}" type="parTrans" cxnId="{B9AD8296-66F1-42B2-8ADF-A32F28F74ADB}">
      <dgm:prSet/>
      <dgm:spPr/>
      <dgm:t>
        <a:bodyPr/>
        <a:lstStyle/>
        <a:p>
          <a:endParaRPr lang="ru-RU"/>
        </a:p>
      </dgm:t>
    </dgm:pt>
    <dgm:pt modelId="{7384D890-7EB2-4548-BED4-EE0BC7E7ED65}" type="sibTrans" cxnId="{B9AD8296-66F1-42B2-8ADF-A32F28F74ADB}">
      <dgm:prSet/>
      <dgm:spPr/>
      <dgm:t>
        <a:bodyPr/>
        <a:lstStyle/>
        <a:p>
          <a:endParaRPr lang="ru-RU"/>
        </a:p>
      </dgm:t>
    </dgm:pt>
    <dgm:pt modelId="{7975A3DF-61D5-49E7-BE60-08C27E347299}">
      <dgm:prSet phldrT="[Текст]" phldr="1"/>
      <dgm:spPr/>
      <dgm:t>
        <a:bodyPr/>
        <a:lstStyle/>
        <a:p>
          <a:endParaRPr lang="ru-RU" dirty="0"/>
        </a:p>
      </dgm:t>
    </dgm:pt>
    <dgm:pt modelId="{49CE7103-F22E-4418-A3C4-5F7B532EF727}" type="parTrans" cxnId="{75C2DC15-331C-408D-B451-1750C061DC1A}">
      <dgm:prSet/>
      <dgm:spPr/>
      <dgm:t>
        <a:bodyPr/>
        <a:lstStyle/>
        <a:p>
          <a:endParaRPr lang="ru-RU"/>
        </a:p>
      </dgm:t>
    </dgm:pt>
    <dgm:pt modelId="{93A0B086-19A0-48A1-A622-1CBAAF60C632}" type="sibTrans" cxnId="{75C2DC15-331C-408D-B451-1750C061DC1A}">
      <dgm:prSet/>
      <dgm:spPr/>
      <dgm:t>
        <a:bodyPr/>
        <a:lstStyle/>
        <a:p>
          <a:endParaRPr lang="ru-RU"/>
        </a:p>
      </dgm:t>
    </dgm:pt>
    <dgm:pt modelId="{029649D2-9E4E-43EB-96D7-6A4756B4E12B}">
      <dgm:prSet phldrT="[Текст]" phldr="1"/>
      <dgm:spPr/>
      <dgm:t>
        <a:bodyPr/>
        <a:lstStyle/>
        <a:p>
          <a:endParaRPr lang="ru-RU"/>
        </a:p>
      </dgm:t>
    </dgm:pt>
    <dgm:pt modelId="{C975B86F-FEE2-41C9-8F9E-8D7DCDD26148}" type="parTrans" cxnId="{EE388422-9E80-4CF2-8555-59151D67374F}">
      <dgm:prSet/>
      <dgm:spPr/>
      <dgm:t>
        <a:bodyPr/>
        <a:lstStyle/>
        <a:p>
          <a:endParaRPr lang="ru-RU"/>
        </a:p>
      </dgm:t>
    </dgm:pt>
    <dgm:pt modelId="{4685B26F-A1BF-4678-AB9F-EBC60DD112C6}" type="sibTrans" cxnId="{EE388422-9E80-4CF2-8555-59151D67374F}">
      <dgm:prSet/>
      <dgm:spPr/>
      <dgm:t>
        <a:bodyPr/>
        <a:lstStyle/>
        <a:p>
          <a:endParaRPr lang="ru-RU"/>
        </a:p>
      </dgm:t>
    </dgm:pt>
    <dgm:pt modelId="{2D73845E-4C15-4B68-9EDA-8A2A07AAFFCC}" type="pres">
      <dgm:prSet presAssocID="{B42616A8-0ED5-47AD-A9AB-C48DE8E0404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36583E-CDF1-4418-9D54-745CF241FC94}" type="pres">
      <dgm:prSet presAssocID="{8FC96978-0AE2-49B3-8C4B-FD14EAB84AA3}" presName="hierRoot1" presStyleCnt="0">
        <dgm:presLayoutVars>
          <dgm:hierBranch val="init"/>
        </dgm:presLayoutVars>
      </dgm:prSet>
      <dgm:spPr/>
    </dgm:pt>
    <dgm:pt modelId="{2944807E-2382-4C57-BCE5-DE275EA8C07F}" type="pres">
      <dgm:prSet presAssocID="{8FC96978-0AE2-49B3-8C4B-FD14EAB84AA3}" presName="rootComposite1" presStyleCnt="0"/>
      <dgm:spPr/>
    </dgm:pt>
    <dgm:pt modelId="{1F96EF08-2C63-466A-8038-D8DACA17F3C4}" type="pres">
      <dgm:prSet presAssocID="{8FC96978-0AE2-49B3-8C4B-FD14EAB84AA3}" presName="rootText1" presStyleLbl="node0" presStyleIdx="0" presStyleCnt="1" custScaleX="145902" custScaleY="50473">
        <dgm:presLayoutVars>
          <dgm:chPref val="3"/>
        </dgm:presLayoutVars>
      </dgm:prSet>
      <dgm:spPr/>
    </dgm:pt>
    <dgm:pt modelId="{E6FF40EB-A0DF-4493-AF72-00E2BBFD5FB0}" type="pres">
      <dgm:prSet presAssocID="{8FC96978-0AE2-49B3-8C4B-FD14EAB84AA3}" presName="rootConnector1" presStyleLbl="node1" presStyleIdx="0" presStyleCnt="0"/>
      <dgm:spPr/>
    </dgm:pt>
    <dgm:pt modelId="{F64C9290-4B08-4714-9111-69A6BB5943E6}" type="pres">
      <dgm:prSet presAssocID="{8FC96978-0AE2-49B3-8C4B-FD14EAB84AA3}" presName="hierChild2" presStyleCnt="0"/>
      <dgm:spPr/>
    </dgm:pt>
    <dgm:pt modelId="{6D0204BE-5156-41EA-B762-982CC1B314DF}" type="pres">
      <dgm:prSet presAssocID="{49CE7103-F22E-4418-A3C4-5F7B532EF727}" presName="Name37" presStyleLbl="parChTrans1D2" presStyleIdx="0" presStyleCnt="2"/>
      <dgm:spPr/>
    </dgm:pt>
    <dgm:pt modelId="{F3D45079-EDFC-47B8-A333-F6242325420D}" type="pres">
      <dgm:prSet presAssocID="{7975A3DF-61D5-49E7-BE60-08C27E347299}" presName="hierRoot2" presStyleCnt="0">
        <dgm:presLayoutVars>
          <dgm:hierBranch val="init"/>
        </dgm:presLayoutVars>
      </dgm:prSet>
      <dgm:spPr/>
    </dgm:pt>
    <dgm:pt modelId="{6AF11201-2DC5-433D-B2D7-65B5C2DE6007}" type="pres">
      <dgm:prSet presAssocID="{7975A3DF-61D5-49E7-BE60-08C27E347299}" presName="rootComposite" presStyleCnt="0"/>
      <dgm:spPr/>
    </dgm:pt>
    <dgm:pt modelId="{91914CFC-540E-4863-8017-EE403567750D}" type="pres">
      <dgm:prSet presAssocID="{7975A3DF-61D5-49E7-BE60-08C27E347299}" presName="rootText" presStyleLbl="node2" presStyleIdx="0" presStyleCnt="2">
        <dgm:presLayoutVars>
          <dgm:chPref val="3"/>
        </dgm:presLayoutVars>
      </dgm:prSet>
      <dgm:spPr/>
    </dgm:pt>
    <dgm:pt modelId="{10F9A9C9-891D-407C-8537-A1967648C9AA}" type="pres">
      <dgm:prSet presAssocID="{7975A3DF-61D5-49E7-BE60-08C27E347299}" presName="rootConnector" presStyleLbl="node2" presStyleIdx="0" presStyleCnt="2"/>
      <dgm:spPr/>
    </dgm:pt>
    <dgm:pt modelId="{9564B073-0938-4BF8-9483-3890F71DE7BE}" type="pres">
      <dgm:prSet presAssocID="{7975A3DF-61D5-49E7-BE60-08C27E347299}" presName="hierChild4" presStyleCnt="0"/>
      <dgm:spPr/>
    </dgm:pt>
    <dgm:pt modelId="{D6EE5407-CE5F-472F-AD2B-15358B7B7CC2}" type="pres">
      <dgm:prSet presAssocID="{7975A3DF-61D5-49E7-BE60-08C27E347299}" presName="hierChild5" presStyleCnt="0"/>
      <dgm:spPr/>
    </dgm:pt>
    <dgm:pt modelId="{A5353327-4A4E-4707-BE31-3189E3181094}" type="pres">
      <dgm:prSet presAssocID="{C975B86F-FEE2-41C9-8F9E-8D7DCDD26148}" presName="Name37" presStyleLbl="parChTrans1D2" presStyleIdx="1" presStyleCnt="2"/>
      <dgm:spPr/>
    </dgm:pt>
    <dgm:pt modelId="{0BAD198B-9E39-477C-B496-8299B2CE0914}" type="pres">
      <dgm:prSet presAssocID="{029649D2-9E4E-43EB-96D7-6A4756B4E12B}" presName="hierRoot2" presStyleCnt="0">
        <dgm:presLayoutVars>
          <dgm:hierBranch val="init"/>
        </dgm:presLayoutVars>
      </dgm:prSet>
      <dgm:spPr/>
    </dgm:pt>
    <dgm:pt modelId="{7CF03D7E-69C3-4BAF-805A-6A24559BFB49}" type="pres">
      <dgm:prSet presAssocID="{029649D2-9E4E-43EB-96D7-6A4756B4E12B}" presName="rootComposite" presStyleCnt="0"/>
      <dgm:spPr/>
    </dgm:pt>
    <dgm:pt modelId="{D9652948-DEA0-4B23-866E-F08F944F8C32}" type="pres">
      <dgm:prSet presAssocID="{029649D2-9E4E-43EB-96D7-6A4756B4E12B}" presName="rootText" presStyleLbl="node2" presStyleIdx="1" presStyleCnt="2">
        <dgm:presLayoutVars>
          <dgm:chPref val="3"/>
        </dgm:presLayoutVars>
      </dgm:prSet>
      <dgm:spPr/>
    </dgm:pt>
    <dgm:pt modelId="{09643747-5534-4D7B-85F4-F9183F0B1CB4}" type="pres">
      <dgm:prSet presAssocID="{029649D2-9E4E-43EB-96D7-6A4756B4E12B}" presName="rootConnector" presStyleLbl="node2" presStyleIdx="1" presStyleCnt="2"/>
      <dgm:spPr/>
    </dgm:pt>
    <dgm:pt modelId="{EBB309CA-D7A5-4335-A493-0CF856418CDA}" type="pres">
      <dgm:prSet presAssocID="{029649D2-9E4E-43EB-96D7-6A4756B4E12B}" presName="hierChild4" presStyleCnt="0"/>
      <dgm:spPr/>
    </dgm:pt>
    <dgm:pt modelId="{5A086161-7647-4CED-89FD-9E15B39F6BC1}" type="pres">
      <dgm:prSet presAssocID="{029649D2-9E4E-43EB-96D7-6A4756B4E12B}" presName="hierChild5" presStyleCnt="0"/>
      <dgm:spPr/>
    </dgm:pt>
    <dgm:pt modelId="{C82D0C05-4A0D-47AD-842F-726BF096D84E}" type="pres">
      <dgm:prSet presAssocID="{8FC96978-0AE2-49B3-8C4B-FD14EAB84AA3}" presName="hierChild3" presStyleCnt="0"/>
      <dgm:spPr/>
    </dgm:pt>
  </dgm:ptLst>
  <dgm:cxnLst>
    <dgm:cxn modelId="{75C2DC15-331C-408D-B451-1750C061DC1A}" srcId="{8FC96978-0AE2-49B3-8C4B-FD14EAB84AA3}" destId="{7975A3DF-61D5-49E7-BE60-08C27E347299}" srcOrd="0" destOrd="0" parTransId="{49CE7103-F22E-4418-A3C4-5F7B532EF727}" sibTransId="{93A0B086-19A0-48A1-A622-1CBAAF60C632}"/>
    <dgm:cxn modelId="{4B7D9A16-A08D-42AC-988A-AD3D7AF2C0BB}" type="presOf" srcId="{8FC96978-0AE2-49B3-8C4B-FD14EAB84AA3}" destId="{1F96EF08-2C63-466A-8038-D8DACA17F3C4}" srcOrd="0" destOrd="0" presId="urn:microsoft.com/office/officeart/2005/8/layout/orgChart1"/>
    <dgm:cxn modelId="{EE388422-9E80-4CF2-8555-59151D67374F}" srcId="{8FC96978-0AE2-49B3-8C4B-FD14EAB84AA3}" destId="{029649D2-9E4E-43EB-96D7-6A4756B4E12B}" srcOrd="1" destOrd="0" parTransId="{C975B86F-FEE2-41C9-8F9E-8D7DCDD26148}" sibTransId="{4685B26F-A1BF-4678-AB9F-EBC60DD112C6}"/>
    <dgm:cxn modelId="{22BD902B-E785-4242-BAAC-7E83665E6D20}" type="presOf" srcId="{029649D2-9E4E-43EB-96D7-6A4756B4E12B}" destId="{09643747-5534-4D7B-85F4-F9183F0B1CB4}" srcOrd="1" destOrd="0" presId="urn:microsoft.com/office/officeart/2005/8/layout/orgChart1"/>
    <dgm:cxn modelId="{ABD0BF47-8C35-4F0A-BDD6-7E5D15E21503}" type="presOf" srcId="{49CE7103-F22E-4418-A3C4-5F7B532EF727}" destId="{6D0204BE-5156-41EA-B762-982CC1B314DF}" srcOrd="0" destOrd="0" presId="urn:microsoft.com/office/officeart/2005/8/layout/orgChart1"/>
    <dgm:cxn modelId="{01FBC84F-2D6F-4418-BA60-0AEF7539E854}" type="presOf" srcId="{C975B86F-FEE2-41C9-8F9E-8D7DCDD26148}" destId="{A5353327-4A4E-4707-BE31-3189E3181094}" srcOrd="0" destOrd="0" presId="urn:microsoft.com/office/officeart/2005/8/layout/orgChart1"/>
    <dgm:cxn modelId="{A22C1895-ED3C-4083-B856-AAE7568D9418}" type="presOf" srcId="{B42616A8-0ED5-47AD-A9AB-C48DE8E0404B}" destId="{2D73845E-4C15-4B68-9EDA-8A2A07AAFFCC}" srcOrd="0" destOrd="0" presId="urn:microsoft.com/office/officeart/2005/8/layout/orgChart1"/>
    <dgm:cxn modelId="{B9AD8296-66F1-42B2-8ADF-A32F28F74ADB}" srcId="{B42616A8-0ED5-47AD-A9AB-C48DE8E0404B}" destId="{8FC96978-0AE2-49B3-8C4B-FD14EAB84AA3}" srcOrd="0" destOrd="0" parTransId="{513663F7-BB16-4FFA-AA97-553C2F17293D}" sibTransId="{7384D890-7EB2-4548-BED4-EE0BC7E7ED65}"/>
    <dgm:cxn modelId="{4F55E29C-0724-4345-9968-7D3EA7DC18CA}" type="presOf" srcId="{7975A3DF-61D5-49E7-BE60-08C27E347299}" destId="{91914CFC-540E-4863-8017-EE403567750D}" srcOrd="0" destOrd="0" presId="urn:microsoft.com/office/officeart/2005/8/layout/orgChart1"/>
    <dgm:cxn modelId="{AB289CC5-7F42-4B42-8C22-9C8FD823095F}" type="presOf" srcId="{029649D2-9E4E-43EB-96D7-6A4756B4E12B}" destId="{D9652948-DEA0-4B23-866E-F08F944F8C32}" srcOrd="0" destOrd="0" presId="urn:microsoft.com/office/officeart/2005/8/layout/orgChart1"/>
    <dgm:cxn modelId="{751915ED-F47A-4CAF-BF22-87C941133903}" type="presOf" srcId="{8FC96978-0AE2-49B3-8C4B-FD14EAB84AA3}" destId="{E6FF40EB-A0DF-4493-AF72-00E2BBFD5FB0}" srcOrd="1" destOrd="0" presId="urn:microsoft.com/office/officeart/2005/8/layout/orgChart1"/>
    <dgm:cxn modelId="{4E0E10F2-F2F5-44CE-BDFA-5611E5C7786F}" type="presOf" srcId="{7975A3DF-61D5-49E7-BE60-08C27E347299}" destId="{10F9A9C9-891D-407C-8537-A1967648C9AA}" srcOrd="1" destOrd="0" presId="urn:microsoft.com/office/officeart/2005/8/layout/orgChart1"/>
    <dgm:cxn modelId="{3F773EA9-2435-4041-BC16-E30E7C0D7958}" type="presParOf" srcId="{2D73845E-4C15-4B68-9EDA-8A2A07AAFFCC}" destId="{0636583E-CDF1-4418-9D54-745CF241FC94}" srcOrd="0" destOrd="0" presId="urn:microsoft.com/office/officeart/2005/8/layout/orgChart1"/>
    <dgm:cxn modelId="{47B902D3-78DD-43C0-A5EE-AAE472ED9ADB}" type="presParOf" srcId="{0636583E-CDF1-4418-9D54-745CF241FC94}" destId="{2944807E-2382-4C57-BCE5-DE275EA8C07F}" srcOrd="0" destOrd="0" presId="urn:microsoft.com/office/officeart/2005/8/layout/orgChart1"/>
    <dgm:cxn modelId="{D79C03C8-3D85-4937-B52F-066697A4EE07}" type="presParOf" srcId="{2944807E-2382-4C57-BCE5-DE275EA8C07F}" destId="{1F96EF08-2C63-466A-8038-D8DACA17F3C4}" srcOrd="0" destOrd="0" presId="urn:microsoft.com/office/officeart/2005/8/layout/orgChart1"/>
    <dgm:cxn modelId="{0180F164-49DF-45E4-9E45-9ABB1206C263}" type="presParOf" srcId="{2944807E-2382-4C57-BCE5-DE275EA8C07F}" destId="{E6FF40EB-A0DF-4493-AF72-00E2BBFD5FB0}" srcOrd="1" destOrd="0" presId="urn:microsoft.com/office/officeart/2005/8/layout/orgChart1"/>
    <dgm:cxn modelId="{2DCDF698-EE06-48A0-A989-6E15C7F7D6F7}" type="presParOf" srcId="{0636583E-CDF1-4418-9D54-745CF241FC94}" destId="{F64C9290-4B08-4714-9111-69A6BB5943E6}" srcOrd="1" destOrd="0" presId="urn:microsoft.com/office/officeart/2005/8/layout/orgChart1"/>
    <dgm:cxn modelId="{9AA21F15-97E8-4835-A11E-CC7283DB2586}" type="presParOf" srcId="{F64C9290-4B08-4714-9111-69A6BB5943E6}" destId="{6D0204BE-5156-41EA-B762-982CC1B314DF}" srcOrd="0" destOrd="0" presId="urn:microsoft.com/office/officeart/2005/8/layout/orgChart1"/>
    <dgm:cxn modelId="{871756A4-BA43-49FD-BD5D-9FAC4EA88127}" type="presParOf" srcId="{F64C9290-4B08-4714-9111-69A6BB5943E6}" destId="{F3D45079-EDFC-47B8-A333-F6242325420D}" srcOrd="1" destOrd="0" presId="urn:microsoft.com/office/officeart/2005/8/layout/orgChart1"/>
    <dgm:cxn modelId="{AF0F48D0-7326-4E51-9831-C56E170526E4}" type="presParOf" srcId="{F3D45079-EDFC-47B8-A333-F6242325420D}" destId="{6AF11201-2DC5-433D-B2D7-65B5C2DE6007}" srcOrd="0" destOrd="0" presId="urn:microsoft.com/office/officeart/2005/8/layout/orgChart1"/>
    <dgm:cxn modelId="{14C14E0D-99BF-40CE-93BD-6C4380FBE4B3}" type="presParOf" srcId="{6AF11201-2DC5-433D-B2D7-65B5C2DE6007}" destId="{91914CFC-540E-4863-8017-EE403567750D}" srcOrd="0" destOrd="0" presId="urn:microsoft.com/office/officeart/2005/8/layout/orgChart1"/>
    <dgm:cxn modelId="{DC61E389-BA03-43FC-AD32-868F3AF50D70}" type="presParOf" srcId="{6AF11201-2DC5-433D-B2D7-65B5C2DE6007}" destId="{10F9A9C9-891D-407C-8537-A1967648C9AA}" srcOrd="1" destOrd="0" presId="urn:microsoft.com/office/officeart/2005/8/layout/orgChart1"/>
    <dgm:cxn modelId="{84EF5957-9BBB-4D35-8368-46F4C9D9F3A0}" type="presParOf" srcId="{F3D45079-EDFC-47B8-A333-F6242325420D}" destId="{9564B073-0938-4BF8-9483-3890F71DE7BE}" srcOrd="1" destOrd="0" presId="urn:microsoft.com/office/officeart/2005/8/layout/orgChart1"/>
    <dgm:cxn modelId="{AD950B22-0E97-4852-95E1-7E482C58065B}" type="presParOf" srcId="{F3D45079-EDFC-47B8-A333-F6242325420D}" destId="{D6EE5407-CE5F-472F-AD2B-15358B7B7CC2}" srcOrd="2" destOrd="0" presId="urn:microsoft.com/office/officeart/2005/8/layout/orgChart1"/>
    <dgm:cxn modelId="{A1A9ABE0-B83F-4A68-94C3-9B0E8504ACA1}" type="presParOf" srcId="{F64C9290-4B08-4714-9111-69A6BB5943E6}" destId="{A5353327-4A4E-4707-BE31-3189E3181094}" srcOrd="2" destOrd="0" presId="urn:microsoft.com/office/officeart/2005/8/layout/orgChart1"/>
    <dgm:cxn modelId="{94563BC0-5F0E-406C-8F1B-C8F6A8571070}" type="presParOf" srcId="{F64C9290-4B08-4714-9111-69A6BB5943E6}" destId="{0BAD198B-9E39-477C-B496-8299B2CE0914}" srcOrd="3" destOrd="0" presId="urn:microsoft.com/office/officeart/2005/8/layout/orgChart1"/>
    <dgm:cxn modelId="{149A3EF0-D4DB-44E6-886B-FDC8873A81A8}" type="presParOf" srcId="{0BAD198B-9E39-477C-B496-8299B2CE0914}" destId="{7CF03D7E-69C3-4BAF-805A-6A24559BFB49}" srcOrd="0" destOrd="0" presId="urn:microsoft.com/office/officeart/2005/8/layout/orgChart1"/>
    <dgm:cxn modelId="{857A2440-4176-4089-BCE3-8F5C02BCF1E4}" type="presParOf" srcId="{7CF03D7E-69C3-4BAF-805A-6A24559BFB49}" destId="{D9652948-DEA0-4B23-866E-F08F944F8C32}" srcOrd="0" destOrd="0" presId="urn:microsoft.com/office/officeart/2005/8/layout/orgChart1"/>
    <dgm:cxn modelId="{8CB4DEA3-242C-4D7A-8E96-B0F73F0EEA44}" type="presParOf" srcId="{7CF03D7E-69C3-4BAF-805A-6A24559BFB49}" destId="{09643747-5534-4D7B-85F4-F9183F0B1CB4}" srcOrd="1" destOrd="0" presId="urn:microsoft.com/office/officeart/2005/8/layout/orgChart1"/>
    <dgm:cxn modelId="{F89EE664-E71E-4704-BBBE-347CECE64C8B}" type="presParOf" srcId="{0BAD198B-9E39-477C-B496-8299B2CE0914}" destId="{EBB309CA-D7A5-4335-A493-0CF856418CDA}" srcOrd="1" destOrd="0" presId="urn:microsoft.com/office/officeart/2005/8/layout/orgChart1"/>
    <dgm:cxn modelId="{E6F61D20-2E36-4CCF-81F9-83A6C403CEDC}" type="presParOf" srcId="{0BAD198B-9E39-477C-B496-8299B2CE0914}" destId="{5A086161-7647-4CED-89FD-9E15B39F6BC1}" srcOrd="2" destOrd="0" presId="urn:microsoft.com/office/officeart/2005/8/layout/orgChart1"/>
    <dgm:cxn modelId="{C34CD149-D8C8-4BAB-8CDB-807BE45072D0}" type="presParOf" srcId="{0636583E-CDF1-4418-9D54-745CF241FC94}" destId="{C82D0C05-4A0D-47AD-842F-726BF096D8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CD2793-D8F1-4244-9BCE-89C230B609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ru-RU"/>
        </a:p>
      </dgm:t>
    </dgm:pt>
    <dgm:pt modelId="{F45EF883-7F48-42B6-A6E9-A6A4C9AA5820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А. Технологическое сопровождение цифровой трансформации документированных сфер деятельности организации</a:t>
          </a:r>
        </a:p>
      </dgm:t>
    </dgm:pt>
    <dgm:pt modelId="{41B3702A-F319-4E19-9FBC-61C19D901E89}" type="parTrans" cxnId="{BF355DC0-0E4D-441B-9781-D7800FEA33C3}">
      <dgm:prSet/>
      <dgm:spPr/>
      <dgm:t>
        <a:bodyPr/>
        <a:lstStyle/>
        <a:p>
          <a:endParaRPr lang="ru-RU"/>
        </a:p>
      </dgm:t>
    </dgm:pt>
    <dgm:pt modelId="{C7A05C89-3360-410F-BD40-8A945ABF2B60}" type="sibTrans" cxnId="{BF355DC0-0E4D-441B-9781-D7800FEA33C3}">
      <dgm:prSet/>
      <dgm:spPr/>
      <dgm:t>
        <a:bodyPr/>
        <a:lstStyle/>
        <a:p>
          <a:endParaRPr lang="ru-RU"/>
        </a:p>
      </dgm:t>
    </dgm:pt>
    <dgm:pt modelId="{16CA648E-F831-4EFC-9EA8-89F4369F88EC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B. Организационное сопровождение цифровой трансформации документированных сфер деятельности организации</a:t>
          </a:r>
        </a:p>
      </dgm:t>
    </dgm:pt>
    <dgm:pt modelId="{D323BE5B-0D8B-4101-8189-406BB1D8D81A}" type="parTrans" cxnId="{0FB53375-D68A-41F3-A251-B009955A578A}">
      <dgm:prSet/>
      <dgm:spPr/>
      <dgm:t>
        <a:bodyPr/>
        <a:lstStyle/>
        <a:p>
          <a:endParaRPr lang="ru-RU"/>
        </a:p>
      </dgm:t>
    </dgm:pt>
    <dgm:pt modelId="{BD2B0EDF-2105-4118-8D22-848DFB8CBCC8}" type="sibTrans" cxnId="{0FB53375-D68A-41F3-A251-B009955A578A}">
      <dgm:prSet/>
      <dgm:spPr/>
      <dgm:t>
        <a:bodyPr/>
        <a:lstStyle/>
        <a:p>
          <a:endParaRPr lang="ru-RU"/>
        </a:p>
      </dgm:t>
    </dgm:pt>
    <dgm:pt modelId="{BB979035-64EA-42BF-9573-2F54C5744865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C. Управление цифровой трансформацией документированных сфер деятельности организации</a:t>
          </a:r>
        </a:p>
      </dgm:t>
    </dgm:pt>
    <dgm:pt modelId="{578FBDCD-1D4D-4700-94D7-9DD03371AC5B}" type="parTrans" cxnId="{1AA410C6-8AB6-4DD0-929C-825582EE83D3}">
      <dgm:prSet/>
      <dgm:spPr/>
      <dgm:t>
        <a:bodyPr/>
        <a:lstStyle/>
        <a:p>
          <a:endParaRPr lang="ru-RU"/>
        </a:p>
      </dgm:t>
    </dgm:pt>
    <dgm:pt modelId="{B05E3D1B-BCBA-46CD-A711-53BDA9C04E02}" type="sibTrans" cxnId="{1AA410C6-8AB6-4DD0-929C-825582EE83D3}">
      <dgm:prSet/>
      <dgm:spPr/>
      <dgm:t>
        <a:bodyPr/>
        <a:lstStyle/>
        <a:p>
          <a:endParaRPr lang="ru-RU"/>
        </a:p>
      </dgm:t>
    </dgm:pt>
    <dgm:pt modelId="{D2D01FEE-52FF-4AA0-B987-C7F571539E31}" type="pres">
      <dgm:prSet presAssocID="{BECD2793-D8F1-4244-9BCE-89C230B6094A}" presName="Name0" presStyleCnt="0">
        <dgm:presLayoutVars>
          <dgm:chMax val="7"/>
          <dgm:chPref val="7"/>
          <dgm:dir/>
        </dgm:presLayoutVars>
      </dgm:prSet>
      <dgm:spPr/>
    </dgm:pt>
    <dgm:pt modelId="{3A9D00D7-9772-4465-8B15-3407E542DDDF}" type="pres">
      <dgm:prSet presAssocID="{BECD2793-D8F1-4244-9BCE-89C230B6094A}" presName="Name1" presStyleCnt="0"/>
      <dgm:spPr/>
    </dgm:pt>
    <dgm:pt modelId="{696FD991-4AD4-4C45-B239-86484183F5A8}" type="pres">
      <dgm:prSet presAssocID="{BECD2793-D8F1-4244-9BCE-89C230B6094A}" presName="cycle" presStyleCnt="0"/>
      <dgm:spPr/>
    </dgm:pt>
    <dgm:pt modelId="{489DB588-6486-4D86-8357-E27E7377455D}" type="pres">
      <dgm:prSet presAssocID="{BECD2793-D8F1-4244-9BCE-89C230B6094A}" presName="srcNode" presStyleLbl="node1" presStyleIdx="0" presStyleCnt="3"/>
      <dgm:spPr/>
    </dgm:pt>
    <dgm:pt modelId="{10F0C18B-EB0D-4968-B35C-9FC9ED0F37D5}" type="pres">
      <dgm:prSet presAssocID="{BECD2793-D8F1-4244-9BCE-89C230B6094A}" presName="conn" presStyleLbl="parChTrans1D2" presStyleIdx="0" presStyleCnt="1"/>
      <dgm:spPr/>
    </dgm:pt>
    <dgm:pt modelId="{259162E0-2728-426E-84D9-CAF91FEE5731}" type="pres">
      <dgm:prSet presAssocID="{BECD2793-D8F1-4244-9BCE-89C230B6094A}" presName="extraNode" presStyleLbl="node1" presStyleIdx="0" presStyleCnt="3"/>
      <dgm:spPr/>
    </dgm:pt>
    <dgm:pt modelId="{8101E9A5-1E98-4481-AEE4-9B13E431360D}" type="pres">
      <dgm:prSet presAssocID="{BECD2793-D8F1-4244-9BCE-89C230B6094A}" presName="dstNode" presStyleLbl="node1" presStyleIdx="0" presStyleCnt="3"/>
      <dgm:spPr/>
    </dgm:pt>
    <dgm:pt modelId="{1AB8CEDC-5904-4F90-BBC1-D0E1EC51C81A}" type="pres">
      <dgm:prSet presAssocID="{F45EF883-7F48-42B6-A6E9-A6A4C9AA5820}" presName="text_1" presStyleLbl="node1" presStyleIdx="0" presStyleCnt="3">
        <dgm:presLayoutVars>
          <dgm:bulletEnabled val="1"/>
        </dgm:presLayoutVars>
      </dgm:prSet>
      <dgm:spPr/>
    </dgm:pt>
    <dgm:pt modelId="{3A305A0A-BB85-4842-8EF8-C05AF3332565}" type="pres">
      <dgm:prSet presAssocID="{F45EF883-7F48-42B6-A6E9-A6A4C9AA5820}" presName="accent_1" presStyleCnt="0"/>
      <dgm:spPr/>
    </dgm:pt>
    <dgm:pt modelId="{6E50EE34-2EE3-4CDB-AA58-392457B9264C}" type="pres">
      <dgm:prSet presAssocID="{F45EF883-7F48-42B6-A6E9-A6A4C9AA5820}" presName="accentRepeatNode" presStyleLbl="solidFgAcc1" presStyleIdx="0" presStyleCnt="3"/>
      <dgm:spPr/>
    </dgm:pt>
    <dgm:pt modelId="{AD4CE877-D361-4F51-81A4-F23B6459FFAC}" type="pres">
      <dgm:prSet presAssocID="{16CA648E-F831-4EFC-9EA8-89F4369F88EC}" presName="text_2" presStyleLbl="node1" presStyleIdx="1" presStyleCnt="3">
        <dgm:presLayoutVars>
          <dgm:bulletEnabled val="1"/>
        </dgm:presLayoutVars>
      </dgm:prSet>
      <dgm:spPr/>
    </dgm:pt>
    <dgm:pt modelId="{3D371DCA-E036-49F5-A79E-B9ABFF027B0D}" type="pres">
      <dgm:prSet presAssocID="{16CA648E-F831-4EFC-9EA8-89F4369F88EC}" presName="accent_2" presStyleCnt="0"/>
      <dgm:spPr/>
    </dgm:pt>
    <dgm:pt modelId="{D37F8C1E-5A33-448E-9C78-BDF6E96D9B84}" type="pres">
      <dgm:prSet presAssocID="{16CA648E-F831-4EFC-9EA8-89F4369F88EC}" presName="accentRepeatNode" presStyleLbl="solidFgAcc1" presStyleIdx="1" presStyleCnt="3"/>
      <dgm:spPr/>
    </dgm:pt>
    <dgm:pt modelId="{B705599C-4063-4F02-9EFD-E450634AADC3}" type="pres">
      <dgm:prSet presAssocID="{BB979035-64EA-42BF-9573-2F54C5744865}" presName="text_3" presStyleLbl="node1" presStyleIdx="2" presStyleCnt="3">
        <dgm:presLayoutVars>
          <dgm:bulletEnabled val="1"/>
        </dgm:presLayoutVars>
      </dgm:prSet>
      <dgm:spPr/>
    </dgm:pt>
    <dgm:pt modelId="{54D6E033-F550-420D-8551-9FBC219E9FDF}" type="pres">
      <dgm:prSet presAssocID="{BB979035-64EA-42BF-9573-2F54C5744865}" presName="accent_3" presStyleCnt="0"/>
      <dgm:spPr/>
    </dgm:pt>
    <dgm:pt modelId="{C04D8969-7D09-4E3E-9E8C-30E030D90B8D}" type="pres">
      <dgm:prSet presAssocID="{BB979035-64EA-42BF-9573-2F54C5744865}" presName="accentRepeatNode" presStyleLbl="solidFgAcc1" presStyleIdx="2" presStyleCnt="3"/>
      <dgm:spPr/>
    </dgm:pt>
  </dgm:ptLst>
  <dgm:cxnLst>
    <dgm:cxn modelId="{6E86B82D-5493-4565-9930-221DB37996DC}" type="presOf" srcId="{F45EF883-7F48-42B6-A6E9-A6A4C9AA5820}" destId="{1AB8CEDC-5904-4F90-BBC1-D0E1EC51C81A}" srcOrd="0" destOrd="0" presId="urn:microsoft.com/office/officeart/2008/layout/VerticalCurvedList"/>
    <dgm:cxn modelId="{5A178B72-9780-4A73-AAC1-5EBDE755DD52}" type="presOf" srcId="{BECD2793-D8F1-4244-9BCE-89C230B6094A}" destId="{D2D01FEE-52FF-4AA0-B987-C7F571539E31}" srcOrd="0" destOrd="0" presId="urn:microsoft.com/office/officeart/2008/layout/VerticalCurvedList"/>
    <dgm:cxn modelId="{06D69272-AA1A-4B17-B356-5FBB8E796B09}" type="presOf" srcId="{BB979035-64EA-42BF-9573-2F54C5744865}" destId="{B705599C-4063-4F02-9EFD-E450634AADC3}" srcOrd="0" destOrd="0" presId="urn:microsoft.com/office/officeart/2008/layout/VerticalCurvedList"/>
    <dgm:cxn modelId="{FD103174-86A4-4EA2-AA35-9F19DEF06BA7}" type="presOf" srcId="{16CA648E-F831-4EFC-9EA8-89F4369F88EC}" destId="{AD4CE877-D361-4F51-81A4-F23B6459FFAC}" srcOrd="0" destOrd="0" presId="urn:microsoft.com/office/officeart/2008/layout/VerticalCurvedList"/>
    <dgm:cxn modelId="{0FB53375-D68A-41F3-A251-B009955A578A}" srcId="{BECD2793-D8F1-4244-9BCE-89C230B6094A}" destId="{16CA648E-F831-4EFC-9EA8-89F4369F88EC}" srcOrd="1" destOrd="0" parTransId="{D323BE5B-0D8B-4101-8189-406BB1D8D81A}" sibTransId="{BD2B0EDF-2105-4118-8D22-848DFB8CBCC8}"/>
    <dgm:cxn modelId="{BF355DC0-0E4D-441B-9781-D7800FEA33C3}" srcId="{BECD2793-D8F1-4244-9BCE-89C230B6094A}" destId="{F45EF883-7F48-42B6-A6E9-A6A4C9AA5820}" srcOrd="0" destOrd="0" parTransId="{41B3702A-F319-4E19-9FBC-61C19D901E89}" sibTransId="{C7A05C89-3360-410F-BD40-8A945ABF2B60}"/>
    <dgm:cxn modelId="{FA9479C5-B774-460A-B3FD-2790BCE08F6B}" type="presOf" srcId="{C7A05C89-3360-410F-BD40-8A945ABF2B60}" destId="{10F0C18B-EB0D-4968-B35C-9FC9ED0F37D5}" srcOrd="0" destOrd="0" presId="urn:microsoft.com/office/officeart/2008/layout/VerticalCurvedList"/>
    <dgm:cxn modelId="{1AA410C6-8AB6-4DD0-929C-825582EE83D3}" srcId="{BECD2793-D8F1-4244-9BCE-89C230B6094A}" destId="{BB979035-64EA-42BF-9573-2F54C5744865}" srcOrd="2" destOrd="0" parTransId="{578FBDCD-1D4D-4700-94D7-9DD03371AC5B}" sibTransId="{B05E3D1B-BCBA-46CD-A711-53BDA9C04E02}"/>
    <dgm:cxn modelId="{B112454A-9C72-4011-9A5B-0E1CA6145670}" type="presParOf" srcId="{D2D01FEE-52FF-4AA0-B987-C7F571539E31}" destId="{3A9D00D7-9772-4465-8B15-3407E542DDDF}" srcOrd="0" destOrd="0" presId="urn:microsoft.com/office/officeart/2008/layout/VerticalCurvedList"/>
    <dgm:cxn modelId="{7B8BA7E4-4B6B-47A5-9745-15138A9E9CE4}" type="presParOf" srcId="{3A9D00D7-9772-4465-8B15-3407E542DDDF}" destId="{696FD991-4AD4-4C45-B239-86484183F5A8}" srcOrd="0" destOrd="0" presId="urn:microsoft.com/office/officeart/2008/layout/VerticalCurvedList"/>
    <dgm:cxn modelId="{8B278675-4A16-49BB-83DC-828E7DA7AD92}" type="presParOf" srcId="{696FD991-4AD4-4C45-B239-86484183F5A8}" destId="{489DB588-6486-4D86-8357-E27E7377455D}" srcOrd="0" destOrd="0" presId="urn:microsoft.com/office/officeart/2008/layout/VerticalCurvedList"/>
    <dgm:cxn modelId="{5417E973-091F-4173-8B1E-BE43DF2695FE}" type="presParOf" srcId="{696FD991-4AD4-4C45-B239-86484183F5A8}" destId="{10F0C18B-EB0D-4968-B35C-9FC9ED0F37D5}" srcOrd="1" destOrd="0" presId="urn:microsoft.com/office/officeart/2008/layout/VerticalCurvedList"/>
    <dgm:cxn modelId="{955F7B76-3159-466E-A2A0-AB07376D6298}" type="presParOf" srcId="{696FD991-4AD4-4C45-B239-86484183F5A8}" destId="{259162E0-2728-426E-84D9-CAF91FEE5731}" srcOrd="2" destOrd="0" presId="urn:microsoft.com/office/officeart/2008/layout/VerticalCurvedList"/>
    <dgm:cxn modelId="{29414A2B-E2A4-4167-97DE-D0BC2FAC5F45}" type="presParOf" srcId="{696FD991-4AD4-4C45-B239-86484183F5A8}" destId="{8101E9A5-1E98-4481-AEE4-9B13E431360D}" srcOrd="3" destOrd="0" presId="urn:microsoft.com/office/officeart/2008/layout/VerticalCurvedList"/>
    <dgm:cxn modelId="{39FAB34E-6300-43C4-B813-4C120C8079A3}" type="presParOf" srcId="{3A9D00D7-9772-4465-8B15-3407E542DDDF}" destId="{1AB8CEDC-5904-4F90-BBC1-D0E1EC51C81A}" srcOrd="1" destOrd="0" presId="urn:microsoft.com/office/officeart/2008/layout/VerticalCurvedList"/>
    <dgm:cxn modelId="{A8A2A98F-0251-454A-B5F9-E5F27E614F6D}" type="presParOf" srcId="{3A9D00D7-9772-4465-8B15-3407E542DDDF}" destId="{3A305A0A-BB85-4842-8EF8-C05AF3332565}" srcOrd="2" destOrd="0" presId="urn:microsoft.com/office/officeart/2008/layout/VerticalCurvedList"/>
    <dgm:cxn modelId="{7A86BEA7-C713-4A8A-8306-EE94DBACEF65}" type="presParOf" srcId="{3A305A0A-BB85-4842-8EF8-C05AF3332565}" destId="{6E50EE34-2EE3-4CDB-AA58-392457B9264C}" srcOrd="0" destOrd="0" presId="urn:microsoft.com/office/officeart/2008/layout/VerticalCurvedList"/>
    <dgm:cxn modelId="{BA5FF004-714A-4CBE-8525-90D64D6EEEC1}" type="presParOf" srcId="{3A9D00D7-9772-4465-8B15-3407E542DDDF}" destId="{AD4CE877-D361-4F51-81A4-F23B6459FFAC}" srcOrd="3" destOrd="0" presId="urn:microsoft.com/office/officeart/2008/layout/VerticalCurvedList"/>
    <dgm:cxn modelId="{88B47CBB-5338-4634-9543-D943ECA3C4D6}" type="presParOf" srcId="{3A9D00D7-9772-4465-8B15-3407E542DDDF}" destId="{3D371DCA-E036-49F5-A79E-B9ABFF027B0D}" srcOrd="4" destOrd="0" presId="urn:microsoft.com/office/officeart/2008/layout/VerticalCurvedList"/>
    <dgm:cxn modelId="{8E8DDE01-96C4-4246-9AB2-C2C2C8C66984}" type="presParOf" srcId="{3D371DCA-E036-49F5-A79E-B9ABFF027B0D}" destId="{D37F8C1E-5A33-448E-9C78-BDF6E96D9B84}" srcOrd="0" destOrd="0" presId="urn:microsoft.com/office/officeart/2008/layout/VerticalCurvedList"/>
    <dgm:cxn modelId="{0A3756C8-A505-4FDE-BBF0-328FB29F7B87}" type="presParOf" srcId="{3A9D00D7-9772-4465-8B15-3407E542DDDF}" destId="{B705599C-4063-4F02-9EFD-E450634AADC3}" srcOrd="5" destOrd="0" presId="urn:microsoft.com/office/officeart/2008/layout/VerticalCurvedList"/>
    <dgm:cxn modelId="{14C2871D-23C3-49D4-8F21-94E488DB7C7A}" type="presParOf" srcId="{3A9D00D7-9772-4465-8B15-3407E542DDDF}" destId="{54D6E033-F550-420D-8551-9FBC219E9FDF}" srcOrd="6" destOrd="0" presId="urn:microsoft.com/office/officeart/2008/layout/VerticalCurvedList"/>
    <dgm:cxn modelId="{B2415FD7-9EF7-4824-946A-65BB1AB57EC3}" type="presParOf" srcId="{54D6E033-F550-420D-8551-9FBC219E9FDF}" destId="{C04D8969-7D09-4E3E-9E8C-30E030D90B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089007F-60B1-41CD-B611-C6FD44CA9140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ru-RU"/>
        </a:p>
      </dgm:t>
    </dgm:pt>
    <dgm:pt modelId="{5AD0FA99-7CAD-4C4C-A4DD-AAEA000381C5}">
      <dgm:prSet/>
      <dgm:spPr/>
      <dgm:t>
        <a:bodyPr/>
        <a:lstStyle/>
        <a:p>
          <a:r>
            <a:rPr lang="ru-RU" b="0" i="0"/>
            <a:t>Типы электронного обучения:</a:t>
          </a:r>
          <a:endParaRPr lang="ru-RU"/>
        </a:p>
      </dgm:t>
    </dgm:pt>
    <dgm:pt modelId="{83733DF0-C329-44B8-839B-26D752152CE5}" type="parTrans" cxnId="{053D3DE9-2DE6-4ECE-9E6C-7177230B9695}">
      <dgm:prSet/>
      <dgm:spPr/>
      <dgm:t>
        <a:bodyPr/>
        <a:lstStyle/>
        <a:p>
          <a:endParaRPr lang="ru-RU"/>
        </a:p>
      </dgm:t>
    </dgm:pt>
    <dgm:pt modelId="{145BF6BC-64E3-4AE4-AD09-0A6F871A3C73}" type="sibTrans" cxnId="{053D3DE9-2DE6-4ECE-9E6C-7177230B9695}">
      <dgm:prSet/>
      <dgm:spPr/>
      <dgm:t>
        <a:bodyPr/>
        <a:lstStyle/>
        <a:p>
          <a:endParaRPr lang="ru-RU"/>
        </a:p>
      </dgm:t>
    </dgm:pt>
    <dgm:pt modelId="{912858E7-1B98-40EE-89E6-23FAA8E6F69A}">
      <dgm:prSet/>
      <dgm:spPr/>
      <dgm:t>
        <a:bodyPr/>
        <a:lstStyle/>
        <a:p>
          <a:r>
            <a:rPr lang="ru-RU" b="0" i="0" dirty="0"/>
            <a:t>Самостоятельные онлайн-курсы: структурированные учебные программы, которые студенты могут проходить в своем собственном темпе через онлайн-платформы.</a:t>
          </a:r>
          <a:endParaRPr lang="ru-RU" dirty="0"/>
        </a:p>
      </dgm:t>
    </dgm:pt>
    <dgm:pt modelId="{A8BBA7DC-BF1B-4B46-8977-032E707CC13E}" type="parTrans" cxnId="{1EA4B3BA-0881-423B-AFB4-35D8B53C033A}">
      <dgm:prSet/>
      <dgm:spPr/>
      <dgm:t>
        <a:bodyPr/>
        <a:lstStyle/>
        <a:p>
          <a:endParaRPr lang="ru-RU"/>
        </a:p>
      </dgm:t>
    </dgm:pt>
    <dgm:pt modelId="{F9339FB4-808A-4CCA-A622-064AE7FA4353}" type="sibTrans" cxnId="{1EA4B3BA-0881-423B-AFB4-35D8B53C033A}">
      <dgm:prSet/>
      <dgm:spPr/>
      <dgm:t>
        <a:bodyPr/>
        <a:lstStyle/>
        <a:p>
          <a:endParaRPr lang="ru-RU"/>
        </a:p>
      </dgm:t>
    </dgm:pt>
    <dgm:pt modelId="{A13D5C41-DCEA-4063-857B-DD429B05DED7}">
      <dgm:prSet/>
      <dgm:spPr/>
      <dgm:t>
        <a:bodyPr/>
        <a:lstStyle/>
        <a:p>
          <a:r>
            <a:rPr lang="ru-RU" b="0" i="0"/>
            <a:t>Виртуальные классы: синхронные образовательные сессии, проводимые в режиме реального времени при помощи видеоконференций и онлайн-интерактивности.</a:t>
          </a:r>
          <a:endParaRPr lang="ru-RU"/>
        </a:p>
      </dgm:t>
    </dgm:pt>
    <dgm:pt modelId="{4A068EFF-3B17-4182-BBE2-3CF384B7A400}" type="parTrans" cxnId="{2EB7A35F-C361-4221-9271-E1CCCC53EAF1}">
      <dgm:prSet/>
      <dgm:spPr/>
      <dgm:t>
        <a:bodyPr/>
        <a:lstStyle/>
        <a:p>
          <a:endParaRPr lang="ru-RU"/>
        </a:p>
      </dgm:t>
    </dgm:pt>
    <dgm:pt modelId="{0A91344F-7999-4170-8BB9-2EEB432DCD54}" type="sibTrans" cxnId="{2EB7A35F-C361-4221-9271-E1CCCC53EAF1}">
      <dgm:prSet/>
      <dgm:spPr/>
      <dgm:t>
        <a:bodyPr/>
        <a:lstStyle/>
        <a:p>
          <a:endParaRPr lang="ru-RU"/>
        </a:p>
      </dgm:t>
    </dgm:pt>
    <dgm:pt modelId="{84F4E52B-42BB-41B9-9475-1C8B6970E3C1}">
      <dgm:prSet/>
      <dgm:spPr/>
      <dgm:t>
        <a:bodyPr/>
        <a:lstStyle/>
        <a:p>
          <a:r>
            <a:rPr lang="ru-RU" b="0" i="0"/>
            <a:t>Мобильное обучение: обучение, доступное на мобильных устройствах, обеспечивающее гибкость и доступность в любое время и в любом месте.</a:t>
          </a:r>
          <a:endParaRPr lang="ru-RU"/>
        </a:p>
      </dgm:t>
    </dgm:pt>
    <dgm:pt modelId="{66CBF5CF-CC93-4354-BC9F-E961DA99F540}" type="parTrans" cxnId="{6D221978-EABF-4ED2-A99A-49D85C1971E2}">
      <dgm:prSet/>
      <dgm:spPr/>
      <dgm:t>
        <a:bodyPr/>
        <a:lstStyle/>
        <a:p>
          <a:endParaRPr lang="ru-RU"/>
        </a:p>
      </dgm:t>
    </dgm:pt>
    <dgm:pt modelId="{1BAC9D82-9FAD-4749-BE52-EE8B9012466B}" type="sibTrans" cxnId="{6D221978-EABF-4ED2-A99A-49D85C1971E2}">
      <dgm:prSet/>
      <dgm:spPr/>
      <dgm:t>
        <a:bodyPr/>
        <a:lstStyle/>
        <a:p>
          <a:endParaRPr lang="ru-RU"/>
        </a:p>
      </dgm:t>
    </dgm:pt>
    <dgm:pt modelId="{582136AE-09EF-4FDE-B2AA-5E28FD69B20D}">
      <dgm:prSet/>
      <dgm:spPr/>
      <dgm:t>
        <a:bodyPr/>
        <a:lstStyle/>
        <a:p>
          <a:r>
            <a:rPr lang="ru-RU" b="0" i="0"/>
            <a:t>Техническая инфраструктура:</a:t>
          </a:r>
          <a:endParaRPr lang="ru-RU"/>
        </a:p>
      </dgm:t>
    </dgm:pt>
    <dgm:pt modelId="{ABF75976-7E58-4016-A6AB-74A65221DF0B}" type="parTrans" cxnId="{45D1D3AB-26DF-499D-9857-552E751E6F13}">
      <dgm:prSet/>
      <dgm:spPr/>
      <dgm:t>
        <a:bodyPr/>
        <a:lstStyle/>
        <a:p>
          <a:endParaRPr lang="ru-RU"/>
        </a:p>
      </dgm:t>
    </dgm:pt>
    <dgm:pt modelId="{3EC5672D-07E2-4678-93BC-6A37935E7BCB}" type="sibTrans" cxnId="{45D1D3AB-26DF-499D-9857-552E751E6F13}">
      <dgm:prSet/>
      <dgm:spPr/>
      <dgm:t>
        <a:bodyPr/>
        <a:lstStyle/>
        <a:p>
          <a:endParaRPr lang="ru-RU"/>
        </a:p>
      </dgm:t>
    </dgm:pt>
    <dgm:pt modelId="{043BAA4A-044E-4631-8FB2-5F0E09C28AD7}">
      <dgm:prSet/>
      <dgm:spPr/>
      <dgm:t>
        <a:bodyPr/>
        <a:lstStyle/>
        <a:p>
          <a:r>
            <a:rPr lang="ru-RU" b="0" i="0"/>
            <a:t>Учебные платформы: веб-сайты или приложения, предоставляющие контент, коммуникацию и инструменты для обучения и взаимодействия.</a:t>
          </a:r>
          <a:endParaRPr lang="ru-RU"/>
        </a:p>
      </dgm:t>
    </dgm:pt>
    <dgm:pt modelId="{667A6C71-A723-4A0D-96AA-AC5BDA3B47DF}" type="parTrans" cxnId="{6CF09A15-DEEC-4344-BB91-382F1FAA9BEC}">
      <dgm:prSet/>
      <dgm:spPr/>
      <dgm:t>
        <a:bodyPr/>
        <a:lstStyle/>
        <a:p>
          <a:endParaRPr lang="ru-RU"/>
        </a:p>
      </dgm:t>
    </dgm:pt>
    <dgm:pt modelId="{381B9B61-7015-480B-A3C4-17E719D617C9}" type="sibTrans" cxnId="{6CF09A15-DEEC-4344-BB91-382F1FAA9BEC}">
      <dgm:prSet/>
      <dgm:spPr/>
      <dgm:t>
        <a:bodyPr/>
        <a:lstStyle/>
        <a:p>
          <a:endParaRPr lang="ru-RU"/>
        </a:p>
      </dgm:t>
    </dgm:pt>
    <dgm:pt modelId="{61270540-9557-454C-8302-F5D87842254A}">
      <dgm:prSet/>
      <dgm:spPr/>
      <dgm:t>
        <a:bodyPr/>
        <a:lstStyle/>
        <a:p>
          <a:r>
            <a:rPr lang="ru-RU" b="0" i="0"/>
            <a:t>Мультимедийные ресурсы: видео, аудио, интерактивные задания, симуляции и другие средства для обогащения обучающего контента.</a:t>
          </a:r>
          <a:endParaRPr lang="ru-RU"/>
        </a:p>
      </dgm:t>
    </dgm:pt>
    <dgm:pt modelId="{B721E64C-529C-4846-941F-A5BF25321A5D}" type="parTrans" cxnId="{D5592E23-439A-437B-9869-3906F7E7E6D1}">
      <dgm:prSet/>
      <dgm:spPr/>
      <dgm:t>
        <a:bodyPr/>
        <a:lstStyle/>
        <a:p>
          <a:endParaRPr lang="ru-RU"/>
        </a:p>
      </dgm:t>
    </dgm:pt>
    <dgm:pt modelId="{AA740A1B-B159-49B3-8D86-102351A240A4}" type="sibTrans" cxnId="{D5592E23-439A-437B-9869-3906F7E7E6D1}">
      <dgm:prSet/>
      <dgm:spPr/>
      <dgm:t>
        <a:bodyPr/>
        <a:lstStyle/>
        <a:p>
          <a:endParaRPr lang="ru-RU"/>
        </a:p>
      </dgm:t>
    </dgm:pt>
    <dgm:pt modelId="{861EF352-5A79-45ED-9A88-CF574864965C}">
      <dgm:prSet/>
      <dgm:spPr/>
      <dgm:t>
        <a:bodyPr/>
        <a:lstStyle/>
        <a:p>
          <a:r>
            <a:rPr lang="ru-RU" b="0" i="0"/>
            <a:t>Управление обучением (LMS): программное обеспечение для создания, управления и отслеживания обучающих курсов и материалов.</a:t>
          </a:r>
          <a:endParaRPr lang="ru-RU"/>
        </a:p>
      </dgm:t>
    </dgm:pt>
    <dgm:pt modelId="{67AA0DCE-F56F-4728-BF88-9EA08167114C}" type="parTrans" cxnId="{612BD3E6-4785-49CD-8D86-E7287E1E29C6}">
      <dgm:prSet/>
      <dgm:spPr/>
      <dgm:t>
        <a:bodyPr/>
        <a:lstStyle/>
        <a:p>
          <a:endParaRPr lang="ru-RU"/>
        </a:p>
      </dgm:t>
    </dgm:pt>
    <dgm:pt modelId="{C4074C2F-3B17-4AFC-BBD1-053542686F29}" type="sibTrans" cxnId="{612BD3E6-4785-49CD-8D86-E7287E1E29C6}">
      <dgm:prSet/>
      <dgm:spPr/>
      <dgm:t>
        <a:bodyPr/>
        <a:lstStyle/>
        <a:p>
          <a:endParaRPr lang="ru-RU"/>
        </a:p>
      </dgm:t>
    </dgm:pt>
    <dgm:pt modelId="{4DA3061F-5E6B-4AB6-B4D0-8EB7F05F62DE}">
      <dgm:prSet/>
      <dgm:spPr/>
      <dgm:t>
        <a:bodyPr/>
        <a:lstStyle/>
        <a:p>
          <a:r>
            <a:rPr lang="ru-RU" b="0" i="0"/>
            <a:t>Методы обучения:</a:t>
          </a:r>
          <a:endParaRPr lang="ru-RU"/>
        </a:p>
      </dgm:t>
    </dgm:pt>
    <dgm:pt modelId="{BF47C6A8-0059-4DA7-92D7-84A46794C668}" type="parTrans" cxnId="{1675B76F-7D1D-48FD-8B73-E60975B8194F}">
      <dgm:prSet/>
      <dgm:spPr/>
      <dgm:t>
        <a:bodyPr/>
        <a:lstStyle/>
        <a:p>
          <a:endParaRPr lang="ru-RU"/>
        </a:p>
      </dgm:t>
    </dgm:pt>
    <dgm:pt modelId="{096756E1-BE9A-40C8-A8D1-945996D8E99A}" type="sibTrans" cxnId="{1675B76F-7D1D-48FD-8B73-E60975B8194F}">
      <dgm:prSet/>
      <dgm:spPr/>
      <dgm:t>
        <a:bodyPr/>
        <a:lstStyle/>
        <a:p>
          <a:endParaRPr lang="ru-RU"/>
        </a:p>
      </dgm:t>
    </dgm:pt>
    <dgm:pt modelId="{C8341716-F894-479A-9172-4AF02C9C8C51}">
      <dgm:prSet/>
      <dgm:spPr/>
      <dgm:t>
        <a:bodyPr/>
        <a:lstStyle/>
        <a:p>
          <a:r>
            <a:rPr lang="ru-RU" b="0" i="0"/>
            <a:t>Адаптивное обучение: персонализированные обучающие планы, адаптирующиеся к индивидуальным потребностям и темпу учащегося.</a:t>
          </a:r>
          <a:endParaRPr lang="ru-RU"/>
        </a:p>
      </dgm:t>
    </dgm:pt>
    <dgm:pt modelId="{D3F1665B-F4A8-47AE-8D05-A0A4710E3941}" type="parTrans" cxnId="{FD11E6CC-0D19-4538-8EF4-35213589A83A}">
      <dgm:prSet/>
      <dgm:spPr/>
      <dgm:t>
        <a:bodyPr/>
        <a:lstStyle/>
        <a:p>
          <a:endParaRPr lang="ru-RU"/>
        </a:p>
      </dgm:t>
    </dgm:pt>
    <dgm:pt modelId="{4D1FA3F2-6F41-44EE-AA1C-C08B27DA63F3}" type="sibTrans" cxnId="{FD11E6CC-0D19-4538-8EF4-35213589A83A}">
      <dgm:prSet/>
      <dgm:spPr/>
      <dgm:t>
        <a:bodyPr/>
        <a:lstStyle/>
        <a:p>
          <a:endParaRPr lang="ru-RU"/>
        </a:p>
      </dgm:t>
    </dgm:pt>
    <dgm:pt modelId="{835E475A-7391-41A2-9E6E-EA935CC4BA8F}">
      <dgm:prSet/>
      <dgm:spPr/>
      <dgm:t>
        <a:bodyPr/>
        <a:lstStyle/>
        <a:p>
          <a:r>
            <a:rPr lang="ru-RU" b="0" i="0"/>
            <a:t>Социальное обучение: использование социальных медиа и коллективных инструментов для обмена знаниями и совместного обучения.</a:t>
          </a:r>
          <a:endParaRPr lang="ru-RU"/>
        </a:p>
      </dgm:t>
    </dgm:pt>
    <dgm:pt modelId="{E10C3354-F83E-4007-AE39-26C50D8C440A}" type="parTrans" cxnId="{6500ADE0-6C6B-4FB7-BE91-2F9975A7BC3D}">
      <dgm:prSet/>
      <dgm:spPr/>
      <dgm:t>
        <a:bodyPr/>
        <a:lstStyle/>
        <a:p>
          <a:endParaRPr lang="ru-RU"/>
        </a:p>
      </dgm:t>
    </dgm:pt>
    <dgm:pt modelId="{FD23CE70-E18E-4001-BB96-EC3F377BB2C8}" type="sibTrans" cxnId="{6500ADE0-6C6B-4FB7-BE91-2F9975A7BC3D}">
      <dgm:prSet/>
      <dgm:spPr/>
      <dgm:t>
        <a:bodyPr/>
        <a:lstStyle/>
        <a:p>
          <a:endParaRPr lang="ru-RU"/>
        </a:p>
      </dgm:t>
    </dgm:pt>
    <dgm:pt modelId="{C089A2DE-4B41-46B9-A491-945E272A391E}">
      <dgm:prSet/>
      <dgm:spPr/>
      <dgm:t>
        <a:bodyPr/>
        <a:lstStyle/>
        <a:p>
          <a:r>
            <a:rPr lang="ru-RU" b="0" i="0"/>
            <a:t>Геймификация: интеграция игровых элементов и механик для увлекательного и мотивирующего обучения.</a:t>
          </a:r>
          <a:endParaRPr lang="ru-RU"/>
        </a:p>
      </dgm:t>
    </dgm:pt>
    <dgm:pt modelId="{2DACC994-F6E3-4ED5-8446-1C96100F869E}" type="parTrans" cxnId="{567F0325-46B6-4607-B295-04458493E0FD}">
      <dgm:prSet/>
      <dgm:spPr/>
      <dgm:t>
        <a:bodyPr/>
        <a:lstStyle/>
        <a:p>
          <a:endParaRPr lang="ru-RU"/>
        </a:p>
      </dgm:t>
    </dgm:pt>
    <dgm:pt modelId="{8B38CB1A-5F5D-4EA4-A382-8477A596DFF9}" type="sibTrans" cxnId="{567F0325-46B6-4607-B295-04458493E0FD}">
      <dgm:prSet/>
      <dgm:spPr/>
      <dgm:t>
        <a:bodyPr/>
        <a:lstStyle/>
        <a:p>
          <a:endParaRPr lang="ru-RU"/>
        </a:p>
      </dgm:t>
    </dgm:pt>
    <dgm:pt modelId="{06172E51-0EE7-4A1B-A665-BBEABC55ED5B}">
      <dgm:prSet/>
      <dgm:spPr/>
      <dgm:t>
        <a:bodyPr/>
        <a:lstStyle/>
        <a:p>
          <a:r>
            <a:rPr lang="ru-RU" b="0" i="0"/>
            <a:t>Оценка и отслеживание:</a:t>
          </a:r>
          <a:endParaRPr lang="ru-RU"/>
        </a:p>
      </dgm:t>
    </dgm:pt>
    <dgm:pt modelId="{D34B8E74-44B3-493A-A1BA-548155A0D664}" type="parTrans" cxnId="{236953F8-21DA-4ED7-9A0F-DF72795FFE8C}">
      <dgm:prSet/>
      <dgm:spPr/>
      <dgm:t>
        <a:bodyPr/>
        <a:lstStyle/>
        <a:p>
          <a:endParaRPr lang="ru-RU"/>
        </a:p>
      </dgm:t>
    </dgm:pt>
    <dgm:pt modelId="{BB522C0A-90CD-4D2E-BF8A-90CB2CD8F2B3}" type="sibTrans" cxnId="{236953F8-21DA-4ED7-9A0F-DF72795FFE8C}">
      <dgm:prSet/>
      <dgm:spPr/>
      <dgm:t>
        <a:bodyPr/>
        <a:lstStyle/>
        <a:p>
          <a:endParaRPr lang="ru-RU"/>
        </a:p>
      </dgm:t>
    </dgm:pt>
    <dgm:pt modelId="{180D74C8-C45D-47D6-B24E-060F29BD49B4}">
      <dgm:prSet/>
      <dgm:spPr/>
      <dgm:t>
        <a:bodyPr/>
        <a:lstStyle/>
        <a:p>
          <a:r>
            <a:rPr lang="ru-RU" b="0" i="0" dirty="0"/>
            <a:t>Инструменты оценки: онлайн-тесты, задания, форумы обсуждения, а также адаптивные системы оценки и обратной связи.</a:t>
          </a:r>
          <a:endParaRPr lang="ru-RU" dirty="0"/>
        </a:p>
      </dgm:t>
    </dgm:pt>
    <dgm:pt modelId="{77293E89-FCAE-4206-BA61-D12AB56E1C04}" type="parTrans" cxnId="{35A97BAD-5F89-4F60-A9EB-87C6AD869603}">
      <dgm:prSet/>
      <dgm:spPr/>
      <dgm:t>
        <a:bodyPr/>
        <a:lstStyle/>
        <a:p>
          <a:endParaRPr lang="ru-RU"/>
        </a:p>
      </dgm:t>
    </dgm:pt>
    <dgm:pt modelId="{CD1C8C98-4E03-4287-AB4C-A2AC5CC018C4}" type="sibTrans" cxnId="{35A97BAD-5F89-4F60-A9EB-87C6AD869603}">
      <dgm:prSet/>
      <dgm:spPr/>
      <dgm:t>
        <a:bodyPr/>
        <a:lstStyle/>
        <a:p>
          <a:endParaRPr lang="ru-RU"/>
        </a:p>
      </dgm:t>
    </dgm:pt>
    <dgm:pt modelId="{AAE31F0E-1EF2-4B8B-A907-480DCEE04436}">
      <dgm:prSet/>
      <dgm:spPr/>
      <dgm:t>
        <a:bodyPr/>
        <a:lstStyle/>
        <a:p>
          <a:r>
            <a:rPr lang="ru-RU" b="0" i="0"/>
            <a:t>Аналитика обучения: использование данных для отслеживания прогресса студентов, оценки эффективности обучения и внесения корректировок в программы.</a:t>
          </a:r>
          <a:endParaRPr lang="ru-RU"/>
        </a:p>
      </dgm:t>
    </dgm:pt>
    <dgm:pt modelId="{34DC132F-6889-4701-91A2-9B813F3487A2}" type="parTrans" cxnId="{42CF9EB1-0AA6-412D-9AA6-F24A38D00E23}">
      <dgm:prSet/>
      <dgm:spPr/>
      <dgm:t>
        <a:bodyPr/>
        <a:lstStyle/>
        <a:p>
          <a:endParaRPr lang="ru-RU"/>
        </a:p>
      </dgm:t>
    </dgm:pt>
    <dgm:pt modelId="{3F93FB25-68D7-40CE-AD95-1601E616A43A}" type="sibTrans" cxnId="{42CF9EB1-0AA6-412D-9AA6-F24A38D00E23}">
      <dgm:prSet/>
      <dgm:spPr/>
      <dgm:t>
        <a:bodyPr/>
        <a:lstStyle/>
        <a:p>
          <a:endParaRPr lang="ru-RU"/>
        </a:p>
      </dgm:t>
    </dgm:pt>
    <dgm:pt modelId="{9F7E4431-8C61-45F3-83C0-00CFF0790173}" type="pres">
      <dgm:prSet presAssocID="{7089007F-60B1-41CD-B611-C6FD44CA9140}" presName="Name0" presStyleCnt="0">
        <dgm:presLayoutVars>
          <dgm:dir/>
          <dgm:animLvl val="lvl"/>
          <dgm:resizeHandles val="exact"/>
        </dgm:presLayoutVars>
      </dgm:prSet>
      <dgm:spPr/>
    </dgm:pt>
    <dgm:pt modelId="{C445C72E-D457-478E-A60F-0F97D3838B64}" type="pres">
      <dgm:prSet presAssocID="{5AD0FA99-7CAD-4C4C-A4DD-AAEA000381C5}" presName="composite" presStyleCnt="0"/>
      <dgm:spPr/>
    </dgm:pt>
    <dgm:pt modelId="{E78D2354-B213-47E4-8F47-ED7F1E45144E}" type="pres">
      <dgm:prSet presAssocID="{5AD0FA99-7CAD-4C4C-A4DD-AAEA000381C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B486AF9-7198-49BF-9CAD-FBB984875F77}" type="pres">
      <dgm:prSet presAssocID="{5AD0FA99-7CAD-4C4C-A4DD-AAEA000381C5}" presName="desTx" presStyleLbl="alignAccFollowNode1" presStyleIdx="0" presStyleCnt="4">
        <dgm:presLayoutVars>
          <dgm:bulletEnabled val="1"/>
        </dgm:presLayoutVars>
      </dgm:prSet>
      <dgm:spPr/>
    </dgm:pt>
    <dgm:pt modelId="{FB57B649-705A-4F00-AB7A-C32EEDE3C37E}" type="pres">
      <dgm:prSet presAssocID="{145BF6BC-64E3-4AE4-AD09-0A6F871A3C73}" presName="space" presStyleCnt="0"/>
      <dgm:spPr/>
    </dgm:pt>
    <dgm:pt modelId="{691EB116-0CC4-4436-B238-3C5B0AAE635A}" type="pres">
      <dgm:prSet presAssocID="{582136AE-09EF-4FDE-B2AA-5E28FD69B20D}" presName="composite" presStyleCnt="0"/>
      <dgm:spPr/>
    </dgm:pt>
    <dgm:pt modelId="{ADBB82B3-BB1B-419B-BA4A-29D46009A6FC}" type="pres">
      <dgm:prSet presAssocID="{582136AE-09EF-4FDE-B2AA-5E28FD69B20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EE48E6B-0BAC-43EF-9AA1-B409DA8B4DE1}" type="pres">
      <dgm:prSet presAssocID="{582136AE-09EF-4FDE-B2AA-5E28FD69B20D}" presName="desTx" presStyleLbl="alignAccFollowNode1" presStyleIdx="1" presStyleCnt="4">
        <dgm:presLayoutVars>
          <dgm:bulletEnabled val="1"/>
        </dgm:presLayoutVars>
      </dgm:prSet>
      <dgm:spPr/>
    </dgm:pt>
    <dgm:pt modelId="{A5C49F82-58FE-415A-A520-164677FF132C}" type="pres">
      <dgm:prSet presAssocID="{3EC5672D-07E2-4678-93BC-6A37935E7BCB}" presName="space" presStyleCnt="0"/>
      <dgm:spPr/>
    </dgm:pt>
    <dgm:pt modelId="{9ACEF743-7EAC-4B8B-A81F-C5485315FE0E}" type="pres">
      <dgm:prSet presAssocID="{4DA3061F-5E6B-4AB6-B4D0-8EB7F05F62DE}" presName="composite" presStyleCnt="0"/>
      <dgm:spPr/>
    </dgm:pt>
    <dgm:pt modelId="{2CAA4466-B790-4C90-9511-F42E9C0B7395}" type="pres">
      <dgm:prSet presAssocID="{4DA3061F-5E6B-4AB6-B4D0-8EB7F05F62D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FD6F54A-7B9D-44CD-AA82-9E0AFCE81230}" type="pres">
      <dgm:prSet presAssocID="{4DA3061F-5E6B-4AB6-B4D0-8EB7F05F62DE}" presName="desTx" presStyleLbl="alignAccFollowNode1" presStyleIdx="2" presStyleCnt="4">
        <dgm:presLayoutVars>
          <dgm:bulletEnabled val="1"/>
        </dgm:presLayoutVars>
      </dgm:prSet>
      <dgm:spPr/>
    </dgm:pt>
    <dgm:pt modelId="{837C3BB4-5D44-4D19-974F-33021640E344}" type="pres">
      <dgm:prSet presAssocID="{096756E1-BE9A-40C8-A8D1-945996D8E99A}" presName="space" presStyleCnt="0"/>
      <dgm:spPr/>
    </dgm:pt>
    <dgm:pt modelId="{DD527C31-105F-4918-AD5F-50E41BF4FB75}" type="pres">
      <dgm:prSet presAssocID="{06172E51-0EE7-4A1B-A665-BBEABC55ED5B}" presName="composite" presStyleCnt="0"/>
      <dgm:spPr/>
    </dgm:pt>
    <dgm:pt modelId="{F5BB005F-7EAC-444A-9B82-13A70C04418A}" type="pres">
      <dgm:prSet presAssocID="{06172E51-0EE7-4A1B-A665-BBEABC55ED5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B53C8F5-5A2E-4C6D-A306-C9283DA44AC8}" type="pres">
      <dgm:prSet presAssocID="{06172E51-0EE7-4A1B-A665-BBEABC55ED5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0392F03-A9DB-4460-B907-71D6A54524C0}" type="presOf" srcId="{4DA3061F-5E6B-4AB6-B4D0-8EB7F05F62DE}" destId="{2CAA4466-B790-4C90-9511-F42E9C0B7395}" srcOrd="0" destOrd="0" presId="urn:microsoft.com/office/officeart/2005/8/layout/hList1"/>
    <dgm:cxn modelId="{D5153408-C73E-497B-BDEA-82016D2AC361}" type="presOf" srcId="{5AD0FA99-7CAD-4C4C-A4DD-AAEA000381C5}" destId="{E78D2354-B213-47E4-8F47-ED7F1E45144E}" srcOrd="0" destOrd="0" presId="urn:microsoft.com/office/officeart/2005/8/layout/hList1"/>
    <dgm:cxn modelId="{6CF09A15-DEEC-4344-BB91-382F1FAA9BEC}" srcId="{582136AE-09EF-4FDE-B2AA-5E28FD69B20D}" destId="{043BAA4A-044E-4631-8FB2-5F0E09C28AD7}" srcOrd="0" destOrd="0" parTransId="{667A6C71-A723-4A0D-96AA-AC5BDA3B47DF}" sibTransId="{381B9B61-7015-480B-A3C4-17E719D617C9}"/>
    <dgm:cxn modelId="{4152A416-CA97-45ED-9688-3A40D0D648FB}" type="presOf" srcId="{C8341716-F894-479A-9172-4AF02C9C8C51}" destId="{4FD6F54A-7B9D-44CD-AA82-9E0AFCE81230}" srcOrd="0" destOrd="0" presId="urn:microsoft.com/office/officeart/2005/8/layout/hList1"/>
    <dgm:cxn modelId="{D5592E23-439A-437B-9869-3906F7E7E6D1}" srcId="{582136AE-09EF-4FDE-B2AA-5E28FD69B20D}" destId="{61270540-9557-454C-8302-F5D87842254A}" srcOrd="1" destOrd="0" parTransId="{B721E64C-529C-4846-941F-A5BF25321A5D}" sibTransId="{AA740A1B-B159-49B3-8D86-102351A240A4}"/>
    <dgm:cxn modelId="{567F0325-46B6-4607-B295-04458493E0FD}" srcId="{4DA3061F-5E6B-4AB6-B4D0-8EB7F05F62DE}" destId="{C089A2DE-4B41-46B9-A491-945E272A391E}" srcOrd="2" destOrd="0" parTransId="{2DACC994-F6E3-4ED5-8446-1C96100F869E}" sibTransId="{8B38CB1A-5F5D-4EA4-A382-8477A596DFF9}"/>
    <dgm:cxn modelId="{E4F3A834-4379-481C-8136-E6481B631659}" type="presOf" srcId="{A13D5C41-DCEA-4063-857B-DD429B05DED7}" destId="{8B486AF9-7198-49BF-9CAD-FBB984875F77}" srcOrd="0" destOrd="1" presId="urn:microsoft.com/office/officeart/2005/8/layout/hList1"/>
    <dgm:cxn modelId="{2EB7A35F-C361-4221-9271-E1CCCC53EAF1}" srcId="{5AD0FA99-7CAD-4C4C-A4DD-AAEA000381C5}" destId="{A13D5C41-DCEA-4063-857B-DD429B05DED7}" srcOrd="1" destOrd="0" parTransId="{4A068EFF-3B17-4182-BBE2-3CF384B7A400}" sibTransId="{0A91344F-7999-4170-8BB9-2EEB432DCD54}"/>
    <dgm:cxn modelId="{3714D95F-A751-43F6-983A-FD3D8F3359A7}" type="presOf" srcId="{582136AE-09EF-4FDE-B2AA-5E28FD69B20D}" destId="{ADBB82B3-BB1B-419B-BA4A-29D46009A6FC}" srcOrd="0" destOrd="0" presId="urn:microsoft.com/office/officeart/2005/8/layout/hList1"/>
    <dgm:cxn modelId="{8030C043-A130-4FC0-83B7-C4DE9C5FFC63}" type="presOf" srcId="{180D74C8-C45D-47D6-B24E-060F29BD49B4}" destId="{FB53C8F5-5A2E-4C6D-A306-C9283DA44AC8}" srcOrd="0" destOrd="0" presId="urn:microsoft.com/office/officeart/2005/8/layout/hList1"/>
    <dgm:cxn modelId="{F2DCFC63-DADA-4E8F-A2ED-473D4E3A13DB}" type="presOf" srcId="{C089A2DE-4B41-46B9-A491-945E272A391E}" destId="{4FD6F54A-7B9D-44CD-AA82-9E0AFCE81230}" srcOrd="0" destOrd="2" presId="urn:microsoft.com/office/officeart/2005/8/layout/hList1"/>
    <dgm:cxn modelId="{1675B76F-7D1D-48FD-8B73-E60975B8194F}" srcId="{7089007F-60B1-41CD-B611-C6FD44CA9140}" destId="{4DA3061F-5E6B-4AB6-B4D0-8EB7F05F62DE}" srcOrd="2" destOrd="0" parTransId="{BF47C6A8-0059-4DA7-92D7-84A46794C668}" sibTransId="{096756E1-BE9A-40C8-A8D1-945996D8E99A}"/>
    <dgm:cxn modelId="{837A9674-7D96-45B6-9951-EDC22AE57BCC}" type="presOf" srcId="{043BAA4A-044E-4631-8FB2-5F0E09C28AD7}" destId="{EEE48E6B-0BAC-43EF-9AA1-B409DA8B4DE1}" srcOrd="0" destOrd="0" presId="urn:microsoft.com/office/officeart/2005/8/layout/hList1"/>
    <dgm:cxn modelId="{B61A0D56-5072-4CD1-99E1-9ADB6A1F9BF8}" type="presOf" srcId="{61270540-9557-454C-8302-F5D87842254A}" destId="{EEE48E6B-0BAC-43EF-9AA1-B409DA8B4DE1}" srcOrd="0" destOrd="1" presId="urn:microsoft.com/office/officeart/2005/8/layout/hList1"/>
    <dgm:cxn modelId="{6D221978-EABF-4ED2-A99A-49D85C1971E2}" srcId="{5AD0FA99-7CAD-4C4C-A4DD-AAEA000381C5}" destId="{84F4E52B-42BB-41B9-9475-1C8B6970E3C1}" srcOrd="2" destOrd="0" parTransId="{66CBF5CF-CC93-4354-BC9F-E961DA99F540}" sibTransId="{1BAC9D82-9FAD-4749-BE52-EE8B9012466B}"/>
    <dgm:cxn modelId="{98D93680-6077-4B4D-9682-9BC319E3703A}" type="presOf" srcId="{912858E7-1B98-40EE-89E6-23FAA8E6F69A}" destId="{8B486AF9-7198-49BF-9CAD-FBB984875F77}" srcOrd="0" destOrd="0" presId="urn:microsoft.com/office/officeart/2005/8/layout/hList1"/>
    <dgm:cxn modelId="{7A877E86-4741-469A-AE94-891ED9C065F0}" type="presOf" srcId="{06172E51-0EE7-4A1B-A665-BBEABC55ED5B}" destId="{F5BB005F-7EAC-444A-9B82-13A70C04418A}" srcOrd="0" destOrd="0" presId="urn:microsoft.com/office/officeart/2005/8/layout/hList1"/>
    <dgm:cxn modelId="{4DF3EF95-B68C-4C0A-8AF6-D4EB8066E321}" type="presOf" srcId="{84F4E52B-42BB-41B9-9475-1C8B6970E3C1}" destId="{8B486AF9-7198-49BF-9CAD-FBB984875F77}" srcOrd="0" destOrd="2" presId="urn:microsoft.com/office/officeart/2005/8/layout/hList1"/>
    <dgm:cxn modelId="{064FDBA8-9613-482A-B0D1-7483996AA5D3}" type="presOf" srcId="{835E475A-7391-41A2-9E6E-EA935CC4BA8F}" destId="{4FD6F54A-7B9D-44CD-AA82-9E0AFCE81230}" srcOrd="0" destOrd="1" presId="urn:microsoft.com/office/officeart/2005/8/layout/hList1"/>
    <dgm:cxn modelId="{45D1D3AB-26DF-499D-9857-552E751E6F13}" srcId="{7089007F-60B1-41CD-B611-C6FD44CA9140}" destId="{582136AE-09EF-4FDE-B2AA-5E28FD69B20D}" srcOrd="1" destOrd="0" parTransId="{ABF75976-7E58-4016-A6AB-74A65221DF0B}" sibTransId="{3EC5672D-07E2-4678-93BC-6A37935E7BCB}"/>
    <dgm:cxn modelId="{35A97BAD-5F89-4F60-A9EB-87C6AD869603}" srcId="{06172E51-0EE7-4A1B-A665-BBEABC55ED5B}" destId="{180D74C8-C45D-47D6-B24E-060F29BD49B4}" srcOrd="0" destOrd="0" parTransId="{77293E89-FCAE-4206-BA61-D12AB56E1C04}" sibTransId="{CD1C8C98-4E03-4287-AB4C-A2AC5CC018C4}"/>
    <dgm:cxn modelId="{42CF9EB1-0AA6-412D-9AA6-F24A38D00E23}" srcId="{06172E51-0EE7-4A1B-A665-BBEABC55ED5B}" destId="{AAE31F0E-1EF2-4B8B-A907-480DCEE04436}" srcOrd="1" destOrd="0" parTransId="{34DC132F-6889-4701-91A2-9B813F3487A2}" sibTransId="{3F93FB25-68D7-40CE-AD95-1601E616A43A}"/>
    <dgm:cxn modelId="{95ACAFB8-55C8-4D45-A06C-8E4913CC84B1}" type="presOf" srcId="{861EF352-5A79-45ED-9A88-CF574864965C}" destId="{EEE48E6B-0BAC-43EF-9AA1-B409DA8B4DE1}" srcOrd="0" destOrd="2" presId="urn:microsoft.com/office/officeart/2005/8/layout/hList1"/>
    <dgm:cxn modelId="{1EA4B3BA-0881-423B-AFB4-35D8B53C033A}" srcId="{5AD0FA99-7CAD-4C4C-A4DD-AAEA000381C5}" destId="{912858E7-1B98-40EE-89E6-23FAA8E6F69A}" srcOrd="0" destOrd="0" parTransId="{A8BBA7DC-BF1B-4B46-8977-032E707CC13E}" sibTransId="{F9339FB4-808A-4CCA-A622-064AE7FA4353}"/>
    <dgm:cxn modelId="{D9F72BCC-CF78-483E-8397-D85137A594CC}" type="presOf" srcId="{AAE31F0E-1EF2-4B8B-A907-480DCEE04436}" destId="{FB53C8F5-5A2E-4C6D-A306-C9283DA44AC8}" srcOrd="0" destOrd="1" presId="urn:microsoft.com/office/officeart/2005/8/layout/hList1"/>
    <dgm:cxn modelId="{FD11E6CC-0D19-4538-8EF4-35213589A83A}" srcId="{4DA3061F-5E6B-4AB6-B4D0-8EB7F05F62DE}" destId="{C8341716-F894-479A-9172-4AF02C9C8C51}" srcOrd="0" destOrd="0" parTransId="{D3F1665B-F4A8-47AE-8D05-A0A4710E3941}" sibTransId="{4D1FA3F2-6F41-44EE-AA1C-C08B27DA63F3}"/>
    <dgm:cxn modelId="{6500ADE0-6C6B-4FB7-BE91-2F9975A7BC3D}" srcId="{4DA3061F-5E6B-4AB6-B4D0-8EB7F05F62DE}" destId="{835E475A-7391-41A2-9E6E-EA935CC4BA8F}" srcOrd="1" destOrd="0" parTransId="{E10C3354-F83E-4007-AE39-26C50D8C440A}" sibTransId="{FD23CE70-E18E-4001-BB96-EC3F377BB2C8}"/>
    <dgm:cxn modelId="{070071E4-969F-47CC-B531-19250FFAC5F5}" type="presOf" srcId="{7089007F-60B1-41CD-B611-C6FD44CA9140}" destId="{9F7E4431-8C61-45F3-83C0-00CFF0790173}" srcOrd="0" destOrd="0" presId="urn:microsoft.com/office/officeart/2005/8/layout/hList1"/>
    <dgm:cxn modelId="{612BD3E6-4785-49CD-8D86-E7287E1E29C6}" srcId="{582136AE-09EF-4FDE-B2AA-5E28FD69B20D}" destId="{861EF352-5A79-45ED-9A88-CF574864965C}" srcOrd="2" destOrd="0" parTransId="{67AA0DCE-F56F-4728-BF88-9EA08167114C}" sibTransId="{C4074C2F-3B17-4AFC-BBD1-053542686F29}"/>
    <dgm:cxn modelId="{053D3DE9-2DE6-4ECE-9E6C-7177230B9695}" srcId="{7089007F-60B1-41CD-B611-C6FD44CA9140}" destId="{5AD0FA99-7CAD-4C4C-A4DD-AAEA000381C5}" srcOrd="0" destOrd="0" parTransId="{83733DF0-C329-44B8-839B-26D752152CE5}" sibTransId="{145BF6BC-64E3-4AE4-AD09-0A6F871A3C73}"/>
    <dgm:cxn modelId="{236953F8-21DA-4ED7-9A0F-DF72795FFE8C}" srcId="{7089007F-60B1-41CD-B611-C6FD44CA9140}" destId="{06172E51-0EE7-4A1B-A665-BBEABC55ED5B}" srcOrd="3" destOrd="0" parTransId="{D34B8E74-44B3-493A-A1BA-548155A0D664}" sibTransId="{BB522C0A-90CD-4D2E-BF8A-90CB2CD8F2B3}"/>
    <dgm:cxn modelId="{67D91E05-E0CB-4A00-AD08-880A90FE0861}" type="presParOf" srcId="{9F7E4431-8C61-45F3-83C0-00CFF0790173}" destId="{C445C72E-D457-478E-A60F-0F97D3838B64}" srcOrd="0" destOrd="0" presId="urn:microsoft.com/office/officeart/2005/8/layout/hList1"/>
    <dgm:cxn modelId="{31CDEEFD-8DDB-4031-ACA0-E396F066B6F7}" type="presParOf" srcId="{C445C72E-D457-478E-A60F-0F97D3838B64}" destId="{E78D2354-B213-47E4-8F47-ED7F1E45144E}" srcOrd="0" destOrd="0" presId="urn:microsoft.com/office/officeart/2005/8/layout/hList1"/>
    <dgm:cxn modelId="{19635BCA-977A-405B-9B37-6421AB2A82E9}" type="presParOf" srcId="{C445C72E-D457-478E-A60F-0F97D3838B64}" destId="{8B486AF9-7198-49BF-9CAD-FBB984875F77}" srcOrd="1" destOrd="0" presId="urn:microsoft.com/office/officeart/2005/8/layout/hList1"/>
    <dgm:cxn modelId="{DE796260-646E-45DC-A019-B6B2C61434A2}" type="presParOf" srcId="{9F7E4431-8C61-45F3-83C0-00CFF0790173}" destId="{FB57B649-705A-4F00-AB7A-C32EEDE3C37E}" srcOrd="1" destOrd="0" presId="urn:microsoft.com/office/officeart/2005/8/layout/hList1"/>
    <dgm:cxn modelId="{7FA9D533-1950-4326-9767-E8DE058E09FF}" type="presParOf" srcId="{9F7E4431-8C61-45F3-83C0-00CFF0790173}" destId="{691EB116-0CC4-4436-B238-3C5B0AAE635A}" srcOrd="2" destOrd="0" presId="urn:microsoft.com/office/officeart/2005/8/layout/hList1"/>
    <dgm:cxn modelId="{346A1D58-8E5D-4E67-9016-1241D07CC5F0}" type="presParOf" srcId="{691EB116-0CC4-4436-B238-3C5B0AAE635A}" destId="{ADBB82B3-BB1B-419B-BA4A-29D46009A6FC}" srcOrd="0" destOrd="0" presId="urn:microsoft.com/office/officeart/2005/8/layout/hList1"/>
    <dgm:cxn modelId="{996CF2DA-2F49-4F9B-8222-55C262EBC95B}" type="presParOf" srcId="{691EB116-0CC4-4436-B238-3C5B0AAE635A}" destId="{EEE48E6B-0BAC-43EF-9AA1-B409DA8B4DE1}" srcOrd="1" destOrd="0" presId="urn:microsoft.com/office/officeart/2005/8/layout/hList1"/>
    <dgm:cxn modelId="{72332DCC-88DC-4FFD-879D-E24BFB58F922}" type="presParOf" srcId="{9F7E4431-8C61-45F3-83C0-00CFF0790173}" destId="{A5C49F82-58FE-415A-A520-164677FF132C}" srcOrd="3" destOrd="0" presId="urn:microsoft.com/office/officeart/2005/8/layout/hList1"/>
    <dgm:cxn modelId="{F08D2432-5768-45CB-86D1-1B13FEF097CF}" type="presParOf" srcId="{9F7E4431-8C61-45F3-83C0-00CFF0790173}" destId="{9ACEF743-7EAC-4B8B-A81F-C5485315FE0E}" srcOrd="4" destOrd="0" presId="urn:microsoft.com/office/officeart/2005/8/layout/hList1"/>
    <dgm:cxn modelId="{E9F58883-2AF3-415B-A034-6CA20A54E682}" type="presParOf" srcId="{9ACEF743-7EAC-4B8B-A81F-C5485315FE0E}" destId="{2CAA4466-B790-4C90-9511-F42E9C0B7395}" srcOrd="0" destOrd="0" presId="urn:microsoft.com/office/officeart/2005/8/layout/hList1"/>
    <dgm:cxn modelId="{2E14A35A-ED3A-4F31-949B-02EDCE6387B5}" type="presParOf" srcId="{9ACEF743-7EAC-4B8B-A81F-C5485315FE0E}" destId="{4FD6F54A-7B9D-44CD-AA82-9E0AFCE81230}" srcOrd="1" destOrd="0" presId="urn:microsoft.com/office/officeart/2005/8/layout/hList1"/>
    <dgm:cxn modelId="{4D25F574-9C41-4E92-9424-166B1F991572}" type="presParOf" srcId="{9F7E4431-8C61-45F3-83C0-00CFF0790173}" destId="{837C3BB4-5D44-4D19-974F-33021640E344}" srcOrd="5" destOrd="0" presId="urn:microsoft.com/office/officeart/2005/8/layout/hList1"/>
    <dgm:cxn modelId="{EF991E2B-3325-4C49-8F55-D3D486DFCC69}" type="presParOf" srcId="{9F7E4431-8C61-45F3-83C0-00CFF0790173}" destId="{DD527C31-105F-4918-AD5F-50E41BF4FB75}" srcOrd="6" destOrd="0" presId="urn:microsoft.com/office/officeart/2005/8/layout/hList1"/>
    <dgm:cxn modelId="{9455885D-A6D1-4482-8C6A-D472E1828E93}" type="presParOf" srcId="{DD527C31-105F-4918-AD5F-50E41BF4FB75}" destId="{F5BB005F-7EAC-444A-9B82-13A70C04418A}" srcOrd="0" destOrd="0" presId="urn:microsoft.com/office/officeart/2005/8/layout/hList1"/>
    <dgm:cxn modelId="{39906E10-3719-4381-97C0-D7E8A8B17017}" type="presParOf" srcId="{DD527C31-105F-4918-AD5F-50E41BF4FB75}" destId="{FB53C8F5-5A2E-4C6D-A306-C9283DA44A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0A39B6-F9CC-4EFA-ADF2-87638844060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E9A5176-19C7-4C59-80F3-D68DED9B7203}">
      <dgm:prSet/>
      <dgm:spPr/>
      <dgm:t>
        <a:bodyPr/>
        <a:lstStyle/>
        <a:p>
          <a:r>
            <a:rPr lang="ru-RU"/>
            <a:t>Оценка потребностей в развитии:</a:t>
          </a:r>
        </a:p>
      </dgm:t>
    </dgm:pt>
    <dgm:pt modelId="{AE3D3566-B6D2-4826-9E71-BCF4A14AD796}" type="parTrans" cxnId="{344B34A2-BEF6-43A0-9BDB-84493F1C4DBF}">
      <dgm:prSet/>
      <dgm:spPr/>
      <dgm:t>
        <a:bodyPr/>
        <a:lstStyle/>
        <a:p>
          <a:endParaRPr lang="ru-RU"/>
        </a:p>
      </dgm:t>
    </dgm:pt>
    <dgm:pt modelId="{F8D99E92-879C-444B-8BDC-00B619D1A8A6}" type="sibTrans" cxnId="{344B34A2-BEF6-43A0-9BDB-84493F1C4DBF}">
      <dgm:prSet/>
      <dgm:spPr/>
      <dgm:t>
        <a:bodyPr/>
        <a:lstStyle/>
        <a:p>
          <a:endParaRPr lang="ru-RU"/>
        </a:p>
      </dgm:t>
    </dgm:pt>
    <dgm:pt modelId="{5628EE5D-157E-44E6-9FFA-E17F3B4D5B56}">
      <dgm:prSet/>
      <dgm:spPr/>
      <dgm:t>
        <a:bodyPr/>
        <a:lstStyle/>
        <a:p>
          <a:r>
            <a:rPr lang="ru-RU"/>
            <a:t>Оценка текущих компетенций: анализ существующих навыков и знаний, определение областей, где требуется улучшение.</a:t>
          </a:r>
        </a:p>
      </dgm:t>
    </dgm:pt>
    <dgm:pt modelId="{59B3EDCD-8321-4F31-A15B-214C10A900BE}" type="parTrans" cxnId="{9FE693E3-73B9-4D0D-BEF5-8E72E4ACF93D}">
      <dgm:prSet/>
      <dgm:spPr/>
      <dgm:t>
        <a:bodyPr/>
        <a:lstStyle/>
        <a:p>
          <a:endParaRPr lang="ru-RU"/>
        </a:p>
      </dgm:t>
    </dgm:pt>
    <dgm:pt modelId="{EC74B222-C0A6-43DD-856C-30D5CBE8EFBB}" type="sibTrans" cxnId="{9FE693E3-73B9-4D0D-BEF5-8E72E4ACF93D}">
      <dgm:prSet/>
      <dgm:spPr/>
      <dgm:t>
        <a:bodyPr/>
        <a:lstStyle/>
        <a:p>
          <a:endParaRPr lang="ru-RU"/>
        </a:p>
      </dgm:t>
    </dgm:pt>
    <dgm:pt modelId="{42CCE570-03B2-48EA-B1CA-27CEC7FB11E5}">
      <dgm:prSet/>
      <dgm:spPr/>
      <dgm:t>
        <a:bodyPr/>
        <a:lstStyle/>
        <a:p>
          <a:r>
            <a:rPr lang="ru-RU"/>
            <a:t>Определение карьерных целей: выявление желаемых направлений развитии, определение конкретных целей и планов развития.</a:t>
          </a:r>
        </a:p>
      </dgm:t>
    </dgm:pt>
    <dgm:pt modelId="{B613125A-8B30-4163-883A-1F38261A06E3}" type="parTrans" cxnId="{9A2AEC01-6CA9-43F2-A2B7-5F7AA26FB340}">
      <dgm:prSet/>
      <dgm:spPr/>
      <dgm:t>
        <a:bodyPr/>
        <a:lstStyle/>
        <a:p>
          <a:endParaRPr lang="ru-RU"/>
        </a:p>
      </dgm:t>
    </dgm:pt>
    <dgm:pt modelId="{1C7E5DD6-66FC-47FF-8ADE-5342C5873007}" type="sibTrans" cxnId="{9A2AEC01-6CA9-43F2-A2B7-5F7AA26FB340}">
      <dgm:prSet/>
      <dgm:spPr/>
      <dgm:t>
        <a:bodyPr/>
        <a:lstStyle/>
        <a:p>
          <a:endParaRPr lang="ru-RU"/>
        </a:p>
      </dgm:t>
    </dgm:pt>
    <dgm:pt modelId="{6E4D773C-26A6-47E9-A0BB-2E4DA54210C4}">
      <dgm:prSet/>
      <dgm:spPr/>
      <dgm:t>
        <a:bodyPr/>
        <a:lstStyle/>
        <a:p>
          <a:r>
            <a:rPr lang="ru-RU"/>
            <a:t>Обучение и образование:</a:t>
          </a:r>
        </a:p>
      </dgm:t>
    </dgm:pt>
    <dgm:pt modelId="{E7DEAE24-A6AB-43CC-8C88-C23A6B33CE3F}" type="parTrans" cxnId="{8CD85839-C9A8-4A0C-ACCD-EEF8C88759E1}">
      <dgm:prSet/>
      <dgm:spPr/>
      <dgm:t>
        <a:bodyPr/>
        <a:lstStyle/>
        <a:p>
          <a:endParaRPr lang="ru-RU"/>
        </a:p>
      </dgm:t>
    </dgm:pt>
    <dgm:pt modelId="{2DBB8298-71B3-4573-8B5C-7397E5417698}" type="sibTrans" cxnId="{8CD85839-C9A8-4A0C-ACCD-EEF8C88759E1}">
      <dgm:prSet/>
      <dgm:spPr/>
      <dgm:t>
        <a:bodyPr/>
        <a:lstStyle/>
        <a:p>
          <a:endParaRPr lang="ru-RU"/>
        </a:p>
      </dgm:t>
    </dgm:pt>
    <dgm:pt modelId="{84FBD880-DDCF-4E0E-BBAC-3428F4621EC9}">
      <dgm:prSet/>
      <dgm:spPr/>
      <dgm:t>
        <a:bodyPr/>
        <a:lstStyle/>
        <a:p>
          <a:r>
            <a:rPr lang="ru-RU"/>
            <a:t>Формальное обучение: учебные программы, курсы, семинары и тренинги, проводимые в учебных заведениях или образовательных центрах.</a:t>
          </a:r>
        </a:p>
      </dgm:t>
    </dgm:pt>
    <dgm:pt modelId="{84BAA206-B460-4D4D-9F10-D11779E50B35}" type="parTrans" cxnId="{3B50888E-F9A4-46F0-8B1B-03D1651C9E3B}">
      <dgm:prSet/>
      <dgm:spPr/>
      <dgm:t>
        <a:bodyPr/>
        <a:lstStyle/>
        <a:p>
          <a:endParaRPr lang="ru-RU"/>
        </a:p>
      </dgm:t>
    </dgm:pt>
    <dgm:pt modelId="{D620E645-85A7-4328-B116-5F81C37B2E00}" type="sibTrans" cxnId="{3B50888E-F9A4-46F0-8B1B-03D1651C9E3B}">
      <dgm:prSet/>
      <dgm:spPr/>
      <dgm:t>
        <a:bodyPr/>
        <a:lstStyle/>
        <a:p>
          <a:endParaRPr lang="ru-RU"/>
        </a:p>
      </dgm:t>
    </dgm:pt>
    <dgm:pt modelId="{5E12891C-1985-43B2-BB4E-FA5D0A985D34}">
      <dgm:prSet/>
      <dgm:spPr/>
      <dgm:t>
        <a:bodyPr/>
        <a:lstStyle/>
        <a:p>
          <a:r>
            <a:rPr lang="ru-RU"/>
            <a:t>Неформальное обучение: самостоятельное изучение онлайн-курсов, чтение специализированной литературы, участие в вебинарах и т.д.</a:t>
          </a:r>
        </a:p>
      </dgm:t>
    </dgm:pt>
    <dgm:pt modelId="{113BB1A0-E3CF-4217-834E-887109BDA4E0}" type="parTrans" cxnId="{B37244ED-8F1B-4BED-A608-8023A88474DD}">
      <dgm:prSet/>
      <dgm:spPr/>
      <dgm:t>
        <a:bodyPr/>
        <a:lstStyle/>
        <a:p>
          <a:endParaRPr lang="ru-RU"/>
        </a:p>
      </dgm:t>
    </dgm:pt>
    <dgm:pt modelId="{AC9FDD3D-079E-4D60-B7A7-4DCFE78F88E9}" type="sibTrans" cxnId="{B37244ED-8F1B-4BED-A608-8023A88474DD}">
      <dgm:prSet/>
      <dgm:spPr/>
      <dgm:t>
        <a:bodyPr/>
        <a:lstStyle/>
        <a:p>
          <a:endParaRPr lang="ru-RU"/>
        </a:p>
      </dgm:t>
    </dgm:pt>
    <dgm:pt modelId="{B42DEE99-0492-457E-A7A4-D50304B02A65}">
      <dgm:prSet/>
      <dgm:spPr/>
      <dgm:t>
        <a:bodyPr/>
        <a:lstStyle/>
        <a:p>
          <a:r>
            <a:rPr lang="ru-RU"/>
            <a:t>Обучение на месте работы: освоение новых навыков и знаний в рабочей среде через менторство, стажировки, проектную деятельность и т.д.</a:t>
          </a:r>
        </a:p>
      </dgm:t>
    </dgm:pt>
    <dgm:pt modelId="{5E95B7F8-7ABC-474D-870B-E2EF69915F8D}" type="parTrans" cxnId="{5EAE6031-0E3B-4460-A3BC-49792D50ECF6}">
      <dgm:prSet/>
      <dgm:spPr/>
      <dgm:t>
        <a:bodyPr/>
        <a:lstStyle/>
        <a:p>
          <a:endParaRPr lang="ru-RU"/>
        </a:p>
      </dgm:t>
    </dgm:pt>
    <dgm:pt modelId="{692F03EB-EAA3-4391-A54C-B9954B2350FF}" type="sibTrans" cxnId="{5EAE6031-0E3B-4460-A3BC-49792D50ECF6}">
      <dgm:prSet/>
      <dgm:spPr/>
      <dgm:t>
        <a:bodyPr/>
        <a:lstStyle/>
        <a:p>
          <a:endParaRPr lang="ru-RU"/>
        </a:p>
      </dgm:t>
    </dgm:pt>
    <dgm:pt modelId="{201776C3-7D65-4693-90E7-4DC0ABDC11EE}">
      <dgm:prSet/>
      <dgm:spPr/>
      <dgm:t>
        <a:bodyPr/>
        <a:lstStyle/>
        <a:p>
          <a:r>
            <a:rPr lang="ru-RU"/>
            <a:t>Развитие навыков и компетенций:</a:t>
          </a:r>
        </a:p>
      </dgm:t>
    </dgm:pt>
    <dgm:pt modelId="{F3F212D7-8EE2-44D4-9234-B034D3335643}" type="parTrans" cxnId="{6F6D63A0-D581-44D3-A443-B1318252A23E}">
      <dgm:prSet/>
      <dgm:spPr/>
      <dgm:t>
        <a:bodyPr/>
        <a:lstStyle/>
        <a:p>
          <a:endParaRPr lang="ru-RU"/>
        </a:p>
      </dgm:t>
    </dgm:pt>
    <dgm:pt modelId="{BCE52027-46D0-404C-A54C-F7EA2B0549CC}" type="sibTrans" cxnId="{6F6D63A0-D581-44D3-A443-B1318252A23E}">
      <dgm:prSet/>
      <dgm:spPr/>
      <dgm:t>
        <a:bodyPr/>
        <a:lstStyle/>
        <a:p>
          <a:endParaRPr lang="ru-RU"/>
        </a:p>
      </dgm:t>
    </dgm:pt>
    <dgm:pt modelId="{E0BF75CC-809F-407A-8931-8945E519FC34}">
      <dgm:prSet/>
      <dgm:spPr/>
      <dgm:t>
        <a:bodyPr/>
        <a:lstStyle/>
        <a:p>
          <a:r>
            <a:rPr lang="ru-RU"/>
            <a:t>Технические навыки: улучшение знаний в специфических областях, включая работу с программным обеспечением, технологиями и инструментами.</a:t>
          </a:r>
        </a:p>
      </dgm:t>
    </dgm:pt>
    <dgm:pt modelId="{6915D73E-86DA-42C7-8C52-FA8953C58B70}" type="parTrans" cxnId="{B18B6844-1EC5-451E-89F2-2B39A35FF948}">
      <dgm:prSet/>
      <dgm:spPr/>
      <dgm:t>
        <a:bodyPr/>
        <a:lstStyle/>
        <a:p>
          <a:endParaRPr lang="ru-RU"/>
        </a:p>
      </dgm:t>
    </dgm:pt>
    <dgm:pt modelId="{0E086E24-1C74-4CFF-9AFC-82FE55912764}" type="sibTrans" cxnId="{B18B6844-1EC5-451E-89F2-2B39A35FF948}">
      <dgm:prSet/>
      <dgm:spPr/>
      <dgm:t>
        <a:bodyPr/>
        <a:lstStyle/>
        <a:p>
          <a:endParaRPr lang="ru-RU"/>
        </a:p>
      </dgm:t>
    </dgm:pt>
    <dgm:pt modelId="{FE1E32EE-E9AD-417C-A53D-EAE2B7F9C181}">
      <dgm:prSet/>
      <dgm:spPr/>
      <dgm:t>
        <a:bodyPr/>
        <a:lstStyle/>
        <a:p>
          <a:r>
            <a:rPr lang="ru-RU"/>
            <a:t>Мягкие навыки: развитие коммуникационных, руководящих, аналитических и других навыков, необходимых для успешного выполнения профессиональных обязанностей.</a:t>
          </a:r>
        </a:p>
      </dgm:t>
    </dgm:pt>
    <dgm:pt modelId="{B38B1079-9552-4DD7-B269-0D4CF174F530}" type="parTrans" cxnId="{676473C4-B0F9-4D41-BB06-4C35D5FDF179}">
      <dgm:prSet/>
      <dgm:spPr/>
      <dgm:t>
        <a:bodyPr/>
        <a:lstStyle/>
        <a:p>
          <a:endParaRPr lang="ru-RU"/>
        </a:p>
      </dgm:t>
    </dgm:pt>
    <dgm:pt modelId="{5DFE1C88-A322-4511-A467-7D999F3509CC}" type="sibTrans" cxnId="{676473C4-B0F9-4D41-BB06-4C35D5FDF179}">
      <dgm:prSet/>
      <dgm:spPr/>
      <dgm:t>
        <a:bodyPr/>
        <a:lstStyle/>
        <a:p>
          <a:endParaRPr lang="ru-RU"/>
        </a:p>
      </dgm:t>
    </dgm:pt>
    <dgm:pt modelId="{7DEB8F1E-EB54-4317-AD98-AA3205571EC4}">
      <dgm:prSet/>
      <dgm:spPr/>
      <dgm:t>
        <a:bodyPr/>
        <a:lstStyle/>
        <a:p>
          <a:r>
            <a:rPr lang="ru-RU"/>
            <a:t>Сетевое взаимодействие и менторство:</a:t>
          </a:r>
        </a:p>
      </dgm:t>
    </dgm:pt>
    <dgm:pt modelId="{7E3D3CCE-84C5-4A39-9DCC-ACABD9532659}" type="parTrans" cxnId="{41AADBFB-583A-49E4-ABCB-3B01BEE3A0AE}">
      <dgm:prSet/>
      <dgm:spPr/>
      <dgm:t>
        <a:bodyPr/>
        <a:lstStyle/>
        <a:p>
          <a:endParaRPr lang="ru-RU"/>
        </a:p>
      </dgm:t>
    </dgm:pt>
    <dgm:pt modelId="{2D786E2B-80FA-4446-9161-10768C8FAC94}" type="sibTrans" cxnId="{41AADBFB-583A-49E4-ABCB-3B01BEE3A0AE}">
      <dgm:prSet/>
      <dgm:spPr/>
      <dgm:t>
        <a:bodyPr/>
        <a:lstStyle/>
        <a:p>
          <a:endParaRPr lang="ru-RU"/>
        </a:p>
      </dgm:t>
    </dgm:pt>
    <dgm:pt modelId="{47C79083-05AF-4925-AD69-956B9C98175E}">
      <dgm:prSet/>
      <dgm:spPr/>
      <dgm:t>
        <a:bodyPr/>
        <a:lstStyle/>
        <a:p>
          <a:r>
            <a:rPr lang="ru-RU"/>
            <a:t>Участие в профессиональных сообществах: обмен опытом, участие в дискуссиях, получение поддержки от коллег и экспертов.</a:t>
          </a:r>
        </a:p>
      </dgm:t>
    </dgm:pt>
    <dgm:pt modelId="{488243DB-5DD1-4E16-8A93-349931512DD0}" type="parTrans" cxnId="{CD99194B-71D5-4C32-94BE-B9CFA52BC54A}">
      <dgm:prSet/>
      <dgm:spPr/>
      <dgm:t>
        <a:bodyPr/>
        <a:lstStyle/>
        <a:p>
          <a:endParaRPr lang="ru-RU"/>
        </a:p>
      </dgm:t>
    </dgm:pt>
    <dgm:pt modelId="{9A593E56-63C4-4EE4-B52B-1001AE5FDD7C}" type="sibTrans" cxnId="{CD99194B-71D5-4C32-94BE-B9CFA52BC54A}">
      <dgm:prSet/>
      <dgm:spPr/>
      <dgm:t>
        <a:bodyPr/>
        <a:lstStyle/>
        <a:p>
          <a:endParaRPr lang="ru-RU"/>
        </a:p>
      </dgm:t>
    </dgm:pt>
    <dgm:pt modelId="{DEF1C4C3-69F9-45F5-AC9F-4F67E7F857EF}">
      <dgm:prSet/>
      <dgm:spPr/>
      <dgm:t>
        <a:bodyPr/>
        <a:lstStyle/>
        <a:p>
          <a:r>
            <a:rPr lang="ru-RU"/>
            <a:t>Менторство: обучение и консультирование от более опытных коллег или руководителей для личного и профессионального роста.</a:t>
          </a:r>
        </a:p>
      </dgm:t>
    </dgm:pt>
    <dgm:pt modelId="{8C273CE3-A186-47AF-B080-13350DFD2FA9}" type="parTrans" cxnId="{618220DE-5D30-4646-B510-0A951B231824}">
      <dgm:prSet/>
      <dgm:spPr/>
      <dgm:t>
        <a:bodyPr/>
        <a:lstStyle/>
        <a:p>
          <a:endParaRPr lang="ru-RU"/>
        </a:p>
      </dgm:t>
    </dgm:pt>
    <dgm:pt modelId="{93153540-104F-4369-87EF-96AF089B0AAF}" type="sibTrans" cxnId="{618220DE-5D30-4646-B510-0A951B231824}">
      <dgm:prSet/>
      <dgm:spPr/>
      <dgm:t>
        <a:bodyPr/>
        <a:lstStyle/>
        <a:p>
          <a:endParaRPr lang="ru-RU"/>
        </a:p>
      </dgm:t>
    </dgm:pt>
    <dgm:pt modelId="{F297B32A-48EA-434D-B8E1-4DC621BCAF97}">
      <dgm:prSet/>
      <dgm:spPr/>
      <dgm:t>
        <a:bodyPr/>
        <a:lstStyle/>
        <a:p>
          <a:r>
            <a:rPr lang="ru-RU"/>
            <a:t>Оценка эффективности и развитие карьеры:</a:t>
          </a:r>
        </a:p>
      </dgm:t>
    </dgm:pt>
    <dgm:pt modelId="{C559C53F-F7E9-4449-86E9-7D531B28ECCE}" type="parTrans" cxnId="{87082A12-26C0-4FBB-B259-4C7B3BAD33DA}">
      <dgm:prSet/>
      <dgm:spPr/>
      <dgm:t>
        <a:bodyPr/>
        <a:lstStyle/>
        <a:p>
          <a:endParaRPr lang="ru-RU"/>
        </a:p>
      </dgm:t>
    </dgm:pt>
    <dgm:pt modelId="{89E5F76E-1B9A-4D06-872F-A781B17C5D33}" type="sibTrans" cxnId="{87082A12-26C0-4FBB-B259-4C7B3BAD33DA}">
      <dgm:prSet/>
      <dgm:spPr/>
      <dgm:t>
        <a:bodyPr/>
        <a:lstStyle/>
        <a:p>
          <a:endParaRPr lang="ru-RU"/>
        </a:p>
      </dgm:t>
    </dgm:pt>
    <dgm:pt modelId="{FC81CDF9-D140-4C08-8416-40FF3F05E4C8}">
      <dgm:prSet/>
      <dgm:spPr/>
      <dgm:t>
        <a:bodyPr/>
        <a:lstStyle/>
        <a:p>
          <a:r>
            <a:rPr lang="ru-RU"/>
            <a:t>Оценка прогресса: отслеживание достижений, оценка уровня развития навыков и компетенций.</a:t>
          </a:r>
        </a:p>
      </dgm:t>
    </dgm:pt>
    <dgm:pt modelId="{246E7436-D87C-4DCA-8ABA-58E3986490CC}" type="parTrans" cxnId="{4C7EB053-3E42-4923-A60B-3437CDD01B54}">
      <dgm:prSet/>
      <dgm:spPr/>
      <dgm:t>
        <a:bodyPr/>
        <a:lstStyle/>
        <a:p>
          <a:endParaRPr lang="ru-RU"/>
        </a:p>
      </dgm:t>
    </dgm:pt>
    <dgm:pt modelId="{E30BD1AB-C015-4C60-9CFD-0B1C005C3EF1}" type="sibTrans" cxnId="{4C7EB053-3E42-4923-A60B-3437CDD01B54}">
      <dgm:prSet/>
      <dgm:spPr/>
      <dgm:t>
        <a:bodyPr/>
        <a:lstStyle/>
        <a:p>
          <a:endParaRPr lang="ru-RU"/>
        </a:p>
      </dgm:t>
    </dgm:pt>
    <dgm:pt modelId="{801F8591-FC77-4699-8FE0-DC88B1ECF353}">
      <dgm:prSet/>
      <dgm:spPr/>
      <dgm:t>
        <a:bodyPr/>
        <a:lstStyle/>
        <a:p>
          <a:r>
            <a:rPr lang="ru-RU"/>
            <a:t>Планирование карьеры: установление новых целей и стратегий развития, пересмотр карьерных планов в соответствии с изменяющимися условиями и целями.</a:t>
          </a:r>
        </a:p>
      </dgm:t>
    </dgm:pt>
    <dgm:pt modelId="{8208A18E-35C0-4AC3-8F16-E346695FC7BD}" type="parTrans" cxnId="{0CC9C44D-9865-4418-9C59-CAAE9FDBEEC4}">
      <dgm:prSet/>
      <dgm:spPr/>
      <dgm:t>
        <a:bodyPr/>
        <a:lstStyle/>
        <a:p>
          <a:endParaRPr lang="ru-RU"/>
        </a:p>
      </dgm:t>
    </dgm:pt>
    <dgm:pt modelId="{2D4CB20A-B8EC-4E16-A8B2-76147C9FF30F}" type="sibTrans" cxnId="{0CC9C44D-9865-4418-9C59-CAAE9FDBEEC4}">
      <dgm:prSet/>
      <dgm:spPr/>
      <dgm:t>
        <a:bodyPr/>
        <a:lstStyle/>
        <a:p>
          <a:endParaRPr lang="ru-RU"/>
        </a:p>
      </dgm:t>
    </dgm:pt>
    <dgm:pt modelId="{666483CB-1DB7-4798-BDE6-0B3D7F31B23E}" type="pres">
      <dgm:prSet presAssocID="{6C0A39B6-F9CC-4EFA-ADF2-876388440603}" presName="linear" presStyleCnt="0">
        <dgm:presLayoutVars>
          <dgm:dir/>
          <dgm:animLvl val="lvl"/>
          <dgm:resizeHandles val="exact"/>
        </dgm:presLayoutVars>
      </dgm:prSet>
      <dgm:spPr/>
    </dgm:pt>
    <dgm:pt modelId="{7450B024-7C2F-44FB-9836-848908987792}" type="pres">
      <dgm:prSet presAssocID="{BE9A5176-19C7-4C59-80F3-D68DED9B7203}" presName="parentLin" presStyleCnt="0"/>
      <dgm:spPr/>
    </dgm:pt>
    <dgm:pt modelId="{991CBEB1-CEA3-4FA9-A41F-918C98A16D2A}" type="pres">
      <dgm:prSet presAssocID="{BE9A5176-19C7-4C59-80F3-D68DED9B7203}" presName="parentLeftMargin" presStyleLbl="node1" presStyleIdx="0" presStyleCnt="5"/>
      <dgm:spPr/>
    </dgm:pt>
    <dgm:pt modelId="{AEE26085-BB54-41F5-955B-497ED53E09FC}" type="pres">
      <dgm:prSet presAssocID="{BE9A5176-19C7-4C59-80F3-D68DED9B720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B5949D-CC5A-424A-8C53-603C05AFC77C}" type="pres">
      <dgm:prSet presAssocID="{BE9A5176-19C7-4C59-80F3-D68DED9B7203}" presName="negativeSpace" presStyleCnt="0"/>
      <dgm:spPr/>
    </dgm:pt>
    <dgm:pt modelId="{C47BFCD9-027D-4828-9D97-AA39BE32F10E}" type="pres">
      <dgm:prSet presAssocID="{BE9A5176-19C7-4C59-80F3-D68DED9B7203}" presName="childText" presStyleLbl="conFgAcc1" presStyleIdx="0" presStyleCnt="5">
        <dgm:presLayoutVars>
          <dgm:bulletEnabled val="1"/>
        </dgm:presLayoutVars>
      </dgm:prSet>
      <dgm:spPr/>
    </dgm:pt>
    <dgm:pt modelId="{8B66ADD3-35D2-4404-AF6E-76368520322C}" type="pres">
      <dgm:prSet presAssocID="{F8D99E92-879C-444B-8BDC-00B619D1A8A6}" presName="spaceBetweenRectangles" presStyleCnt="0"/>
      <dgm:spPr/>
    </dgm:pt>
    <dgm:pt modelId="{0CF9DBC6-4A17-490F-BE7E-EEA147D2D253}" type="pres">
      <dgm:prSet presAssocID="{6E4D773C-26A6-47E9-A0BB-2E4DA54210C4}" presName="parentLin" presStyleCnt="0"/>
      <dgm:spPr/>
    </dgm:pt>
    <dgm:pt modelId="{724113E9-7B94-46AD-BFB4-8C620A4FB890}" type="pres">
      <dgm:prSet presAssocID="{6E4D773C-26A6-47E9-A0BB-2E4DA54210C4}" presName="parentLeftMargin" presStyleLbl="node1" presStyleIdx="0" presStyleCnt="5"/>
      <dgm:spPr/>
    </dgm:pt>
    <dgm:pt modelId="{7E7E17F2-9AF4-4432-B2EB-0C1DBECB88E5}" type="pres">
      <dgm:prSet presAssocID="{6E4D773C-26A6-47E9-A0BB-2E4DA54210C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9F52971-BAC6-4BCC-9672-4256B1175972}" type="pres">
      <dgm:prSet presAssocID="{6E4D773C-26A6-47E9-A0BB-2E4DA54210C4}" presName="negativeSpace" presStyleCnt="0"/>
      <dgm:spPr/>
    </dgm:pt>
    <dgm:pt modelId="{6FFDBCCB-1213-4949-BDDB-DF5FA014BF37}" type="pres">
      <dgm:prSet presAssocID="{6E4D773C-26A6-47E9-A0BB-2E4DA54210C4}" presName="childText" presStyleLbl="conFgAcc1" presStyleIdx="1" presStyleCnt="5">
        <dgm:presLayoutVars>
          <dgm:bulletEnabled val="1"/>
        </dgm:presLayoutVars>
      </dgm:prSet>
      <dgm:spPr/>
    </dgm:pt>
    <dgm:pt modelId="{E281DD92-D5AA-42EF-BDE9-FB296E49B88D}" type="pres">
      <dgm:prSet presAssocID="{2DBB8298-71B3-4573-8B5C-7397E5417698}" presName="spaceBetweenRectangles" presStyleCnt="0"/>
      <dgm:spPr/>
    </dgm:pt>
    <dgm:pt modelId="{A6C3528A-CE2E-4598-9AC9-03D964A6ABC3}" type="pres">
      <dgm:prSet presAssocID="{201776C3-7D65-4693-90E7-4DC0ABDC11EE}" presName="parentLin" presStyleCnt="0"/>
      <dgm:spPr/>
    </dgm:pt>
    <dgm:pt modelId="{008C8AEB-2784-4EC4-BD69-227F4F95490D}" type="pres">
      <dgm:prSet presAssocID="{201776C3-7D65-4693-90E7-4DC0ABDC11EE}" presName="parentLeftMargin" presStyleLbl="node1" presStyleIdx="1" presStyleCnt="5"/>
      <dgm:spPr/>
    </dgm:pt>
    <dgm:pt modelId="{947A3E93-C819-437F-8AD5-241C780F370F}" type="pres">
      <dgm:prSet presAssocID="{201776C3-7D65-4693-90E7-4DC0ABDC11E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03E37A-B5E5-4837-9409-0E216D44D5BA}" type="pres">
      <dgm:prSet presAssocID="{201776C3-7D65-4693-90E7-4DC0ABDC11EE}" presName="negativeSpace" presStyleCnt="0"/>
      <dgm:spPr/>
    </dgm:pt>
    <dgm:pt modelId="{FCFA974A-F991-49F5-9C8E-0F41329F95E9}" type="pres">
      <dgm:prSet presAssocID="{201776C3-7D65-4693-90E7-4DC0ABDC11EE}" presName="childText" presStyleLbl="conFgAcc1" presStyleIdx="2" presStyleCnt="5">
        <dgm:presLayoutVars>
          <dgm:bulletEnabled val="1"/>
        </dgm:presLayoutVars>
      </dgm:prSet>
      <dgm:spPr/>
    </dgm:pt>
    <dgm:pt modelId="{1D6ACAC9-0151-456B-9B4B-5373E6B528BD}" type="pres">
      <dgm:prSet presAssocID="{BCE52027-46D0-404C-A54C-F7EA2B0549CC}" presName="spaceBetweenRectangles" presStyleCnt="0"/>
      <dgm:spPr/>
    </dgm:pt>
    <dgm:pt modelId="{C64A5B8E-2B8B-4B1F-8746-87ED33C0007F}" type="pres">
      <dgm:prSet presAssocID="{7DEB8F1E-EB54-4317-AD98-AA3205571EC4}" presName="parentLin" presStyleCnt="0"/>
      <dgm:spPr/>
    </dgm:pt>
    <dgm:pt modelId="{5B42E41C-B7D7-4DBC-B620-0597EE4CBDDD}" type="pres">
      <dgm:prSet presAssocID="{7DEB8F1E-EB54-4317-AD98-AA3205571EC4}" presName="parentLeftMargin" presStyleLbl="node1" presStyleIdx="2" presStyleCnt="5"/>
      <dgm:spPr/>
    </dgm:pt>
    <dgm:pt modelId="{FCC73292-91AA-48EC-AF29-7384798BFFA3}" type="pres">
      <dgm:prSet presAssocID="{7DEB8F1E-EB54-4317-AD98-AA3205571EC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DA64EE-0721-47DC-93F8-B895AAF1F465}" type="pres">
      <dgm:prSet presAssocID="{7DEB8F1E-EB54-4317-AD98-AA3205571EC4}" presName="negativeSpace" presStyleCnt="0"/>
      <dgm:spPr/>
    </dgm:pt>
    <dgm:pt modelId="{2C9E0CE3-3EEB-4F81-8060-15E5F07B8999}" type="pres">
      <dgm:prSet presAssocID="{7DEB8F1E-EB54-4317-AD98-AA3205571EC4}" presName="childText" presStyleLbl="conFgAcc1" presStyleIdx="3" presStyleCnt="5">
        <dgm:presLayoutVars>
          <dgm:bulletEnabled val="1"/>
        </dgm:presLayoutVars>
      </dgm:prSet>
      <dgm:spPr/>
    </dgm:pt>
    <dgm:pt modelId="{6389D996-4E24-4C15-A9E7-03217AADA7CC}" type="pres">
      <dgm:prSet presAssocID="{2D786E2B-80FA-4446-9161-10768C8FAC94}" presName="spaceBetweenRectangles" presStyleCnt="0"/>
      <dgm:spPr/>
    </dgm:pt>
    <dgm:pt modelId="{A8FC66EF-B583-4475-A9D5-7270A061E796}" type="pres">
      <dgm:prSet presAssocID="{F297B32A-48EA-434D-B8E1-4DC621BCAF97}" presName="parentLin" presStyleCnt="0"/>
      <dgm:spPr/>
    </dgm:pt>
    <dgm:pt modelId="{4324FE8F-2C49-451B-B5D4-811A0D398CC7}" type="pres">
      <dgm:prSet presAssocID="{F297B32A-48EA-434D-B8E1-4DC621BCAF97}" presName="parentLeftMargin" presStyleLbl="node1" presStyleIdx="3" presStyleCnt="5"/>
      <dgm:spPr/>
    </dgm:pt>
    <dgm:pt modelId="{E6243293-633F-4F00-AAB3-8398C30FED98}" type="pres">
      <dgm:prSet presAssocID="{F297B32A-48EA-434D-B8E1-4DC621BCAF9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269FB95-4AFA-4642-BCFE-A14A66A93470}" type="pres">
      <dgm:prSet presAssocID="{F297B32A-48EA-434D-B8E1-4DC621BCAF97}" presName="negativeSpace" presStyleCnt="0"/>
      <dgm:spPr/>
    </dgm:pt>
    <dgm:pt modelId="{7EA324C1-CC21-44F0-8D74-CCB738D62CF1}" type="pres">
      <dgm:prSet presAssocID="{F297B32A-48EA-434D-B8E1-4DC621BCAF9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A2AEC01-6CA9-43F2-A2B7-5F7AA26FB340}" srcId="{BE9A5176-19C7-4C59-80F3-D68DED9B7203}" destId="{42CCE570-03B2-48EA-B1CA-27CEC7FB11E5}" srcOrd="1" destOrd="0" parTransId="{B613125A-8B30-4163-883A-1F38261A06E3}" sibTransId="{1C7E5DD6-66FC-47FF-8ADE-5342C5873007}"/>
    <dgm:cxn modelId="{87082A12-26C0-4FBB-B259-4C7B3BAD33DA}" srcId="{6C0A39B6-F9CC-4EFA-ADF2-876388440603}" destId="{F297B32A-48EA-434D-B8E1-4DC621BCAF97}" srcOrd="4" destOrd="0" parTransId="{C559C53F-F7E9-4449-86E9-7D531B28ECCE}" sibTransId="{89E5F76E-1B9A-4D06-872F-A781B17C5D33}"/>
    <dgm:cxn modelId="{BAF22F1B-025B-40EB-ACB9-9F27D00FBC3D}" type="presOf" srcId="{6E4D773C-26A6-47E9-A0BB-2E4DA54210C4}" destId="{724113E9-7B94-46AD-BFB4-8C620A4FB890}" srcOrd="0" destOrd="0" presId="urn:microsoft.com/office/officeart/2005/8/layout/list1"/>
    <dgm:cxn modelId="{1A754B1B-6751-486E-826C-F3A03E056CC5}" type="presOf" srcId="{DEF1C4C3-69F9-45F5-AC9F-4F67E7F857EF}" destId="{2C9E0CE3-3EEB-4F81-8060-15E5F07B8999}" srcOrd="0" destOrd="1" presId="urn:microsoft.com/office/officeart/2005/8/layout/list1"/>
    <dgm:cxn modelId="{DAB57C25-DE17-4E6C-8316-437710FF3821}" type="presOf" srcId="{42CCE570-03B2-48EA-B1CA-27CEC7FB11E5}" destId="{C47BFCD9-027D-4828-9D97-AA39BE32F10E}" srcOrd="0" destOrd="1" presId="urn:microsoft.com/office/officeart/2005/8/layout/list1"/>
    <dgm:cxn modelId="{6A89232A-5767-4C05-916E-4C2F46B32B77}" type="presOf" srcId="{47C79083-05AF-4925-AD69-956B9C98175E}" destId="{2C9E0CE3-3EEB-4F81-8060-15E5F07B8999}" srcOrd="0" destOrd="0" presId="urn:microsoft.com/office/officeart/2005/8/layout/list1"/>
    <dgm:cxn modelId="{5EAE6031-0E3B-4460-A3BC-49792D50ECF6}" srcId="{6E4D773C-26A6-47E9-A0BB-2E4DA54210C4}" destId="{B42DEE99-0492-457E-A7A4-D50304B02A65}" srcOrd="2" destOrd="0" parTransId="{5E95B7F8-7ABC-474D-870B-E2EF69915F8D}" sibTransId="{692F03EB-EAA3-4391-A54C-B9954B2350FF}"/>
    <dgm:cxn modelId="{07C39334-9FBF-4696-8DFD-6D18248B4652}" type="presOf" srcId="{5628EE5D-157E-44E6-9FFA-E17F3B4D5B56}" destId="{C47BFCD9-027D-4828-9D97-AA39BE32F10E}" srcOrd="0" destOrd="0" presId="urn:microsoft.com/office/officeart/2005/8/layout/list1"/>
    <dgm:cxn modelId="{8CD85839-C9A8-4A0C-ACCD-EEF8C88759E1}" srcId="{6C0A39B6-F9CC-4EFA-ADF2-876388440603}" destId="{6E4D773C-26A6-47E9-A0BB-2E4DA54210C4}" srcOrd="1" destOrd="0" parTransId="{E7DEAE24-A6AB-43CC-8C88-C23A6B33CE3F}" sibTransId="{2DBB8298-71B3-4573-8B5C-7397E5417698}"/>
    <dgm:cxn modelId="{B18B6844-1EC5-451E-89F2-2B39A35FF948}" srcId="{201776C3-7D65-4693-90E7-4DC0ABDC11EE}" destId="{E0BF75CC-809F-407A-8931-8945E519FC34}" srcOrd="0" destOrd="0" parTransId="{6915D73E-86DA-42C7-8C52-FA8953C58B70}" sibTransId="{0E086E24-1C74-4CFF-9AFC-82FE55912764}"/>
    <dgm:cxn modelId="{36283A45-6D14-425E-A3F2-610CF30291BC}" type="presOf" srcId="{7DEB8F1E-EB54-4317-AD98-AA3205571EC4}" destId="{FCC73292-91AA-48EC-AF29-7384798BFFA3}" srcOrd="1" destOrd="0" presId="urn:microsoft.com/office/officeart/2005/8/layout/list1"/>
    <dgm:cxn modelId="{CD99194B-71D5-4C32-94BE-B9CFA52BC54A}" srcId="{7DEB8F1E-EB54-4317-AD98-AA3205571EC4}" destId="{47C79083-05AF-4925-AD69-956B9C98175E}" srcOrd="0" destOrd="0" parTransId="{488243DB-5DD1-4E16-8A93-349931512DD0}" sibTransId="{9A593E56-63C4-4EE4-B52B-1001AE5FDD7C}"/>
    <dgm:cxn modelId="{0CC9C44D-9865-4418-9C59-CAAE9FDBEEC4}" srcId="{F297B32A-48EA-434D-B8E1-4DC621BCAF97}" destId="{801F8591-FC77-4699-8FE0-DC88B1ECF353}" srcOrd="1" destOrd="0" parTransId="{8208A18E-35C0-4AC3-8F16-E346695FC7BD}" sibTransId="{2D4CB20A-B8EC-4E16-A8B2-76147C9FF30F}"/>
    <dgm:cxn modelId="{B9E8744E-1939-4DF7-BD5F-0A13663DB8EA}" type="presOf" srcId="{BE9A5176-19C7-4C59-80F3-D68DED9B7203}" destId="{991CBEB1-CEA3-4FA9-A41F-918C98A16D2A}" srcOrd="0" destOrd="0" presId="urn:microsoft.com/office/officeart/2005/8/layout/list1"/>
    <dgm:cxn modelId="{AEBA0171-69D8-4E67-88A7-551FDB2DDDE2}" type="presOf" srcId="{201776C3-7D65-4693-90E7-4DC0ABDC11EE}" destId="{947A3E93-C819-437F-8AD5-241C780F370F}" srcOrd="1" destOrd="0" presId="urn:microsoft.com/office/officeart/2005/8/layout/list1"/>
    <dgm:cxn modelId="{24C57C51-65A0-484D-AD51-9C42486BAECC}" type="presOf" srcId="{6E4D773C-26A6-47E9-A0BB-2E4DA54210C4}" destId="{7E7E17F2-9AF4-4432-B2EB-0C1DBECB88E5}" srcOrd="1" destOrd="0" presId="urn:microsoft.com/office/officeart/2005/8/layout/list1"/>
    <dgm:cxn modelId="{DC15EE52-8179-4DB7-A0E4-EB73110D0CE3}" type="presOf" srcId="{801F8591-FC77-4699-8FE0-DC88B1ECF353}" destId="{7EA324C1-CC21-44F0-8D74-CCB738D62CF1}" srcOrd="0" destOrd="1" presId="urn:microsoft.com/office/officeart/2005/8/layout/list1"/>
    <dgm:cxn modelId="{4C7EB053-3E42-4923-A60B-3437CDD01B54}" srcId="{F297B32A-48EA-434D-B8E1-4DC621BCAF97}" destId="{FC81CDF9-D140-4C08-8416-40FF3F05E4C8}" srcOrd="0" destOrd="0" parTransId="{246E7436-D87C-4DCA-8ABA-58E3986490CC}" sibTransId="{E30BD1AB-C015-4C60-9CFD-0B1C005C3EF1}"/>
    <dgm:cxn modelId="{2958387B-23C2-44E8-823E-8A3AAFBF2438}" type="presOf" srcId="{E0BF75CC-809F-407A-8931-8945E519FC34}" destId="{FCFA974A-F991-49F5-9C8E-0F41329F95E9}" srcOrd="0" destOrd="0" presId="urn:microsoft.com/office/officeart/2005/8/layout/list1"/>
    <dgm:cxn modelId="{3B50888E-F9A4-46F0-8B1B-03D1651C9E3B}" srcId="{6E4D773C-26A6-47E9-A0BB-2E4DA54210C4}" destId="{84FBD880-DDCF-4E0E-BBAC-3428F4621EC9}" srcOrd="0" destOrd="0" parTransId="{84BAA206-B460-4D4D-9F10-D11779E50B35}" sibTransId="{D620E645-85A7-4328-B116-5F81C37B2E00}"/>
    <dgm:cxn modelId="{21505D99-5D07-428A-B246-9E150A085197}" type="presOf" srcId="{5E12891C-1985-43B2-BB4E-FA5D0A985D34}" destId="{6FFDBCCB-1213-4949-BDDB-DF5FA014BF37}" srcOrd="0" destOrd="1" presId="urn:microsoft.com/office/officeart/2005/8/layout/list1"/>
    <dgm:cxn modelId="{6F6D63A0-D581-44D3-A443-B1318252A23E}" srcId="{6C0A39B6-F9CC-4EFA-ADF2-876388440603}" destId="{201776C3-7D65-4693-90E7-4DC0ABDC11EE}" srcOrd="2" destOrd="0" parTransId="{F3F212D7-8EE2-44D4-9234-B034D3335643}" sibTransId="{BCE52027-46D0-404C-A54C-F7EA2B0549CC}"/>
    <dgm:cxn modelId="{4F73D9A1-4BE5-4A00-877F-5D6318DFC0EE}" type="presOf" srcId="{FE1E32EE-E9AD-417C-A53D-EAE2B7F9C181}" destId="{FCFA974A-F991-49F5-9C8E-0F41329F95E9}" srcOrd="0" destOrd="1" presId="urn:microsoft.com/office/officeart/2005/8/layout/list1"/>
    <dgm:cxn modelId="{344B34A2-BEF6-43A0-9BDB-84493F1C4DBF}" srcId="{6C0A39B6-F9CC-4EFA-ADF2-876388440603}" destId="{BE9A5176-19C7-4C59-80F3-D68DED9B7203}" srcOrd="0" destOrd="0" parTransId="{AE3D3566-B6D2-4826-9E71-BCF4A14AD796}" sibTransId="{F8D99E92-879C-444B-8BDC-00B619D1A8A6}"/>
    <dgm:cxn modelId="{9D66B1AF-F9C6-4212-8364-5FCFBDDFE989}" type="presOf" srcId="{201776C3-7D65-4693-90E7-4DC0ABDC11EE}" destId="{008C8AEB-2784-4EC4-BD69-227F4F95490D}" srcOrd="0" destOrd="0" presId="urn:microsoft.com/office/officeart/2005/8/layout/list1"/>
    <dgm:cxn modelId="{A180B3BA-5144-48F9-9AC1-702A8AD9E9F8}" type="presOf" srcId="{7DEB8F1E-EB54-4317-AD98-AA3205571EC4}" destId="{5B42E41C-B7D7-4DBC-B620-0597EE4CBDDD}" srcOrd="0" destOrd="0" presId="urn:microsoft.com/office/officeart/2005/8/layout/list1"/>
    <dgm:cxn modelId="{F109F1BF-0F98-46FE-9903-C2FC6F82F4B9}" type="presOf" srcId="{F297B32A-48EA-434D-B8E1-4DC621BCAF97}" destId="{E6243293-633F-4F00-AAB3-8398C30FED98}" srcOrd="1" destOrd="0" presId="urn:microsoft.com/office/officeart/2005/8/layout/list1"/>
    <dgm:cxn modelId="{0AAC65C0-D04C-4044-B4E8-DBF60690F6EC}" type="presOf" srcId="{F297B32A-48EA-434D-B8E1-4DC621BCAF97}" destId="{4324FE8F-2C49-451B-B5D4-811A0D398CC7}" srcOrd="0" destOrd="0" presId="urn:microsoft.com/office/officeart/2005/8/layout/list1"/>
    <dgm:cxn modelId="{5BEFB3C1-D9DB-4CE1-B159-68242C29F33E}" type="presOf" srcId="{6C0A39B6-F9CC-4EFA-ADF2-876388440603}" destId="{666483CB-1DB7-4798-BDE6-0B3D7F31B23E}" srcOrd="0" destOrd="0" presId="urn:microsoft.com/office/officeart/2005/8/layout/list1"/>
    <dgm:cxn modelId="{676473C4-B0F9-4D41-BB06-4C35D5FDF179}" srcId="{201776C3-7D65-4693-90E7-4DC0ABDC11EE}" destId="{FE1E32EE-E9AD-417C-A53D-EAE2B7F9C181}" srcOrd="1" destOrd="0" parTransId="{B38B1079-9552-4DD7-B269-0D4CF174F530}" sibTransId="{5DFE1C88-A322-4511-A467-7D999F3509CC}"/>
    <dgm:cxn modelId="{B8CEDEC5-A818-41F9-B89F-59ADD891E61B}" type="presOf" srcId="{B42DEE99-0492-457E-A7A4-D50304B02A65}" destId="{6FFDBCCB-1213-4949-BDDB-DF5FA014BF37}" srcOrd="0" destOrd="2" presId="urn:microsoft.com/office/officeart/2005/8/layout/list1"/>
    <dgm:cxn modelId="{879D9CD2-D9E9-40B6-8777-60F69A0DAB6C}" type="presOf" srcId="{BE9A5176-19C7-4C59-80F3-D68DED9B7203}" destId="{AEE26085-BB54-41F5-955B-497ED53E09FC}" srcOrd="1" destOrd="0" presId="urn:microsoft.com/office/officeart/2005/8/layout/list1"/>
    <dgm:cxn modelId="{618220DE-5D30-4646-B510-0A951B231824}" srcId="{7DEB8F1E-EB54-4317-AD98-AA3205571EC4}" destId="{DEF1C4C3-69F9-45F5-AC9F-4F67E7F857EF}" srcOrd="1" destOrd="0" parTransId="{8C273CE3-A186-47AF-B080-13350DFD2FA9}" sibTransId="{93153540-104F-4369-87EF-96AF089B0AAF}"/>
    <dgm:cxn modelId="{162986DE-6D9E-47DD-B538-D4AE97F7E649}" type="presOf" srcId="{84FBD880-DDCF-4E0E-BBAC-3428F4621EC9}" destId="{6FFDBCCB-1213-4949-BDDB-DF5FA014BF37}" srcOrd="0" destOrd="0" presId="urn:microsoft.com/office/officeart/2005/8/layout/list1"/>
    <dgm:cxn modelId="{9FE693E3-73B9-4D0D-BEF5-8E72E4ACF93D}" srcId="{BE9A5176-19C7-4C59-80F3-D68DED9B7203}" destId="{5628EE5D-157E-44E6-9FFA-E17F3B4D5B56}" srcOrd="0" destOrd="0" parTransId="{59B3EDCD-8321-4F31-A15B-214C10A900BE}" sibTransId="{EC74B222-C0A6-43DD-856C-30D5CBE8EFBB}"/>
    <dgm:cxn modelId="{B37244ED-8F1B-4BED-A608-8023A88474DD}" srcId="{6E4D773C-26A6-47E9-A0BB-2E4DA54210C4}" destId="{5E12891C-1985-43B2-BB4E-FA5D0A985D34}" srcOrd="1" destOrd="0" parTransId="{113BB1A0-E3CF-4217-834E-887109BDA4E0}" sibTransId="{AC9FDD3D-079E-4D60-B7A7-4DCFE78F88E9}"/>
    <dgm:cxn modelId="{B946A1F6-3D74-4049-92D0-FC7A3CC0B159}" type="presOf" srcId="{FC81CDF9-D140-4C08-8416-40FF3F05E4C8}" destId="{7EA324C1-CC21-44F0-8D74-CCB738D62CF1}" srcOrd="0" destOrd="0" presId="urn:microsoft.com/office/officeart/2005/8/layout/list1"/>
    <dgm:cxn modelId="{41AADBFB-583A-49E4-ABCB-3B01BEE3A0AE}" srcId="{6C0A39B6-F9CC-4EFA-ADF2-876388440603}" destId="{7DEB8F1E-EB54-4317-AD98-AA3205571EC4}" srcOrd="3" destOrd="0" parTransId="{7E3D3CCE-84C5-4A39-9DCC-ACABD9532659}" sibTransId="{2D786E2B-80FA-4446-9161-10768C8FAC94}"/>
    <dgm:cxn modelId="{728A648B-12C5-4633-8A65-35136E4FFD33}" type="presParOf" srcId="{666483CB-1DB7-4798-BDE6-0B3D7F31B23E}" destId="{7450B024-7C2F-44FB-9836-848908987792}" srcOrd="0" destOrd="0" presId="urn:microsoft.com/office/officeart/2005/8/layout/list1"/>
    <dgm:cxn modelId="{27D9C213-0F6A-49A6-B6D9-772F996A4150}" type="presParOf" srcId="{7450B024-7C2F-44FB-9836-848908987792}" destId="{991CBEB1-CEA3-4FA9-A41F-918C98A16D2A}" srcOrd="0" destOrd="0" presId="urn:microsoft.com/office/officeart/2005/8/layout/list1"/>
    <dgm:cxn modelId="{A7F9E133-7FED-45D1-AB62-8CFAEDBE9FA0}" type="presParOf" srcId="{7450B024-7C2F-44FB-9836-848908987792}" destId="{AEE26085-BB54-41F5-955B-497ED53E09FC}" srcOrd="1" destOrd="0" presId="urn:microsoft.com/office/officeart/2005/8/layout/list1"/>
    <dgm:cxn modelId="{0E148B43-8BB9-4DC1-8604-EF66F07363E7}" type="presParOf" srcId="{666483CB-1DB7-4798-BDE6-0B3D7F31B23E}" destId="{2CB5949D-CC5A-424A-8C53-603C05AFC77C}" srcOrd="1" destOrd="0" presId="urn:microsoft.com/office/officeart/2005/8/layout/list1"/>
    <dgm:cxn modelId="{993154D2-20D0-4DA5-A6A0-F51A4611D1EA}" type="presParOf" srcId="{666483CB-1DB7-4798-BDE6-0B3D7F31B23E}" destId="{C47BFCD9-027D-4828-9D97-AA39BE32F10E}" srcOrd="2" destOrd="0" presId="urn:microsoft.com/office/officeart/2005/8/layout/list1"/>
    <dgm:cxn modelId="{BA3117D0-9EE6-461B-B9A3-2C2F7828C19F}" type="presParOf" srcId="{666483CB-1DB7-4798-BDE6-0B3D7F31B23E}" destId="{8B66ADD3-35D2-4404-AF6E-76368520322C}" srcOrd="3" destOrd="0" presId="urn:microsoft.com/office/officeart/2005/8/layout/list1"/>
    <dgm:cxn modelId="{E9A4583D-AE4F-4BD1-8729-E0AD8BACA821}" type="presParOf" srcId="{666483CB-1DB7-4798-BDE6-0B3D7F31B23E}" destId="{0CF9DBC6-4A17-490F-BE7E-EEA147D2D253}" srcOrd="4" destOrd="0" presId="urn:microsoft.com/office/officeart/2005/8/layout/list1"/>
    <dgm:cxn modelId="{261790BE-8BBA-464B-8123-70F47F7B582E}" type="presParOf" srcId="{0CF9DBC6-4A17-490F-BE7E-EEA147D2D253}" destId="{724113E9-7B94-46AD-BFB4-8C620A4FB890}" srcOrd="0" destOrd="0" presId="urn:microsoft.com/office/officeart/2005/8/layout/list1"/>
    <dgm:cxn modelId="{F4211D63-1AFA-44A7-A3BB-262DBCB2E5D9}" type="presParOf" srcId="{0CF9DBC6-4A17-490F-BE7E-EEA147D2D253}" destId="{7E7E17F2-9AF4-4432-B2EB-0C1DBECB88E5}" srcOrd="1" destOrd="0" presId="urn:microsoft.com/office/officeart/2005/8/layout/list1"/>
    <dgm:cxn modelId="{8CE8C155-382B-489E-A23A-179ECB289E96}" type="presParOf" srcId="{666483CB-1DB7-4798-BDE6-0B3D7F31B23E}" destId="{89F52971-BAC6-4BCC-9672-4256B1175972}" srcOrd="5" destOrd="0" presId="urn:microsoft.com/office/officeart/2005/8/layout/list1"/>
    <dgm:cxn modelId="{98D888DE-C4F9-4B9E-AF56-F195A72B438D}" type="presParOf" srcId="{666483CB-1DB7-4798-BDE6-0B3D7F31B23E}" destId="{6FFDBCCB-1213-4949-BDDB-DF5FA014BF37}" srcOrd="6" destOrd="0" presId="urn:microsoft.com/office/officeart/2005/8/layout/list1"/>
    <dgm:cxn modelId="{4655D385-57A2-4E62-B338-320A4A3FAB11}" type="presParOf" srcId="{666483CB-1DB7-4798-BDE6-0B3D7F31B23E}" destId="{E281DD92-D5AA-42EF-BDE9-FB296E49B88D}" srcOrd="7" destOrd="0" presId="urn:microsoft.com/office/officeart/2005/8/layout/list1"/>
    <dgm:cxn modelId="{888B6DE6-5D35-4644-A3A5-2B7687F0E0B0}" type="presParOf" srcId="{666483CB-1DB7-4798-BDE6-0B3D7F31B23E}" destId="{A6C3528A-CE2E-4598-9AC9-03D964A6ABC3}" srcOrd="8" destOrd="0" presId="urn:microsoft.com/office/officeart/2005/8/layout/list1"/>
    <dgm:cxn modelId="{9948BFD7-D30C-4417-AB95-EC93F19DD7CE}" type="presParOf" srcId="{A6C3528A-CE2E-4598-9AC9-03D964A6ABC3}" destId="{008C8AEB-2784-4EC4-BD69-227F4F95490D}" srcOrd="0" destOrd="0" presId="urn:microsoft.com/office/officeart/2005/8/layout/list1"/>
    <dgm:cxn modelId="{2DB37E19-8E75-4700-BFBA-1EF82DEBBC3C}" type="presParOf" srcId="{A6C3528A-CE2E-4598-9AC9-03D964A6ABC3}" destId="{947A3E93-C819-437F-8AD5-241C780F370F}" srcOrd="1" destOrd="0" presId="urn:microsoft.com/office/officeart/2005/8/layout/list1"/>
    <dgm:cxn modelId="{26771EE3-8D80-4501-94E5-2BBCF44E8D7F}" type="presParOf" srcId="{666483CB-1DB7-4798-BDE6-0B3D7F31B23E}" destId="{5F03E37A-B5E5-4837-9409-0E216D44D5BA}" srcOrd="9" destOrd="0" presId="urn:microsoft.com/office/officeart/2005/8/layout/list1"/>
    <dgm:cxn modelId="{420E5A81-1BFC-4304-94C8-953176A12B3A}" type="presParOf" srcId="{666483CB-1DB7-4798-BDE6-0B3D7F31B23E}" destId="{FCFA974A-F991-49F5-9C8E-0F41329F95E9}" srcOrd="10" destOrd="0" presId="urn:microsoft.com/office/officeart/2005/8/layout/list1"/>
    <dgm:cxn modelId="{5F7F44D7-7613-4248-BE73-F9A444D7C12A}" type="presParOf" srcId="{666483CB-1DB7-4798-BDE6-0B3D7F31B23E}" destId="{1D6ACAC9-0151-456B-9B4B-5373E6B528BD}" srcOrd="11" destOrd="0" presId="urn:microsoft.com/office/officeart/2005/8/layout/list1"/>
    <dgm:cxn modelId="{18BC4B49-79DE-4EEA-92B3-9CB992D121EA}" type="presParOf" srcId="{666483CB-1DB7-4798-BDE6-0B3D7F31B23E}" destId="{C64A5B8E-2B8B-4B1F-8746-87ED33C0007F}" srcOrd="12" destOrd="0" presId="urn:microsoft.com/office/officeart/2005/8/layout/list1"/>
    <dgm:cxn modelId="{F814E273-2918-4728-A27D-DCE04BC10F7D}" type="presParOf" srcId="{C64A5B8E-2B8B-4B1F-8746-87ED33C0007F}" destId="{5B42E41C-B7D7-4DBC-B620-0597EE4CBDDD}" srcOrd="0" destOrd="0" presId="urn:microsoft.com/office/officeart/2005/8/layout/list1"/>
    <dgm:cxn modelId="{021F9998-7067-463E-B837-F00539A6FE42}" type="presParOf" srcId="{C64A5B8E-2B8B-4B1F-8746-87ED33C0007F}" destId="{FCC73292-91AA-48EC-AF29-7384798BFFA3}" srcOrd="1" destOrd="0" presId="urn:microsoft.com/office/officeart/2005/8/layout/list1"/>
    <dgm:cxn modelId="{77F9B6BA-6AA2-41AD-A39C-996B7962C523}" type="presParOf" srcId="{666483CB-1DB7-4798-BDE6-0B3D7F31B23E}" destId="{11DA64EE-0721-47DC-93F8-B895AAF1F465}" srcOrd="13" destOrd="0" presId="urn:microsoft.com/office/officeart/2005/8/layout/list1"/>
    <dgm:cxn modelId="{92E06A2B-C2A9-473B-960A-75ACF79709A2}" type="presParOf" srcId="{666483CB-1DB7-4798-BDE6-0B3D7F31B23E}" destId="{2C9E0CE3-3EEB-4F81-8060-15E5F07B8999}" srcOrd="14" destOrd="0" presId="urn:microsoft.com/office/officeart/2005/8/layout/list1"/>
    <dgm:cxn modelId="{0C0EF0A7-D82D-4589-BD0B-A988D09DDC74}" type="presParOf" srcId="{666483CB-1DB7-4798-BDE6-0B3D7F31B23E}" destId="{6389D996-4E24-4C15-A9E7-03217AADA7CC}" srcOrd="15" destOrd="0" presId="urn:microsoft.com/office/officeart/2005/8/layout/list1"/>
    <dgm:cxn modelId="{33E85C43-CC02-45A4-ACB3-878D1D134C40}" type="presParOf" srcId="{666483CB-1DB7-4798-BDE6-0B3D7F31B23E}" destId="{A8FC66EF-B583-4475-A9D5-7270A061E796}" srcOrd="16" destOrd="0" presId="urn:microsoft.com/office/officeart/2005/8/layout/list1"/>
    <dgm:cxn modelId="{4886BB60-D510-46DD-9B49-BBB0786C2AE2}" type="presParOf" srcId="{A8FC66EF-B583-4475-A9D5-7270A061E796}" destId="{4324FE8F-2C49-451B-B5D4-811A0D398CC7}" srcOrd="0" destOrd="0" presId="urn:microsoft.com/office/officeart/2005/8/layout/list1"/>
    <dgm:cxn modelId="{8EB2B2DD-ACA2-404C-BD30-6E8458173758}" type="presParOf" srcId="{A8FC66EF-B583-4475-A9D5-7270A061E796}" destId="{E6243293-633F-4F00-AAB3-8398C30FED98}" srcOrd="1" destOrd="0" presId="urn:microsoft.com/office/officeart/2005/8/layout/list1"/>
    <dgm:cxn modelId="{468EC13A-6DAD-406F-8FF6-F0DBBD7C57AC}" type="presParOf" srcId="{666483CB-1DB7-4798-BDE6-0B3D7F31B23E}" destId="{4269FB95-4AFA-4642-BCFE-A14A66A93470}" srcOrd="17" destOrd="0" presId="urn:microsoft.com/office/officeart/2005/8/layout/list1"/>
    <dgm:cxn modelId="{62D3E92F-C780-4B4D-826D-ED8890894C91}" type="presParOf" srcId="{666483CB-1DB7-4798-BDE6-0B3D7F31B23E}" destId="{7EA324C1-CC21-44F0-8D74-CCB738D62CF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F3E410-8345-4662-BDFF-D8851467728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E900F7-75CD-4CD9-8D68-ED56255F45D6}">
      <dgm:prSet/>
      <dgm:spPr/>
      <dgm:t>
        <a:bodyPr/>
        <a:lstStyle/>
        <a:p>
          <a:r>
            <a:rPr lang="ru-RU" b="0" i="0"/>
            <a:t>Определение целей исследования:</a:t>
          </a:r>
          <a:endParaRPr lang="ru-RU"/>
        </a:p>
      </dgm:t>
    </dgm:pt>
    <dgm:pt modelId="{C3E41874-3DFB-40B9-ADE3-560A97FCAF7F}" type="parTrans" cxnId="{CE1218A2-D7F8-4C3C-873E-66BDE8DB8856}">
      <dgm:prSet/>
      <dgm:spPr/>
      <dgm:t>
        <a:bodyPr/>
        <a:lstStyle/>
        <a:p>
          <a:endParaRPr lang="ru-RU"/>
        </a:p>
      </dgm:t>
    </dgm:pt>
    <dgm:pt modelId="{FE9E8690-7AAA-45D7-B4E7-9AF62BE608A4}" type="sibTrans" cxnId="{CE1218A2-D7F8-4C3C-873E-66BDE8DB8856}">
      <dgm:prSet/>
      <dgm:spPr/>
      <dgm:t>
        <a:bodyPr/>
        <a:lstStyle/>
        <a:p>
          <a:endParaRPr lang="ru-RU"/>
        </a:p>
      </dgm:t>
    </dgm:pt>
    <dgm:pt modelId="{82168A0F-59B3-41A4-9414-A2630DCF6C16}">
      <dgm:prSet/>
      <dgm:spPr/>
      <dgm:t>
        <a:bodyPr/>
        <a:lstStyle/>
        <a:p>
          <a:r>
            <a:rPr lang="ru-RU" b="0" i="0"/>
            <a:t>Формулирование вопросов и гипотез: определение конкретных аспектов, которые требуется проанализировать и понять.</a:t>
          </a:r>
          <a:endParaRPr lang="ru-RU"/>
        </a:p>
      </dgm:t>
    </dgm:pt>
    <dgm:pt modelId="{D9B5B5BD-5359-4163-86BF-805F82A6AE77}" type="parTrans" cxnId="{A978F503-C660-4487-9840-31ACCE651AE7}">
      <dgm:prSet/>
      <dgm:spPr/>
      <dgm:t>
        <a:bodyPr/>
        <a:lstStyle/>
        <a:p>
          <a:endParaRPr lang="ru-RU"/>
        </a:p>
      </dgm:t>
    </dgm:pt>
    <dgm:pt modelId="{64259DA5-C74F-4E38-9BCC-5B6281403E0A}" type="sibTrans" cxnId="{A978F503-C660-4487-9840-31ACCE651AE7}">
      <dgm:prSet/>
      <dgm:spPr/>
      <dgm:t>
        <a:bodyPr/>
        <a:lstStyle/>
        <a:p>
          <a:endParaRPr lang="ru-RU"/>
        </a:p>
      </dgm:t>
    </dgm:pt>
    <dgm:pt modelId="{C48ADCF2-2388-4C64-A2DF-1C5D458024ED}">
      <dgm:prSet/>
      <dgm:spPr/>
      <dgm:t>
        <a:bodyPr/>
        <a:lstStyle/>
        <a:p>
          <a:r>
            <a:rPr lang="ru-RU" b="0" i="0"/>
            <a:t>Определение бизнес-задач: установление того, какие решения должны быть приняты на основе результатов исследования данных.</a:t>
          </a:r>
          <a:endParaRPr lang="ru-RU"/>
        </a:p>
      </dgm:t>
    </dgm:pt>
    <dgm:pt modelId="{34F9C0AD-1595-401D-A69E-09E4341507F6}" type="parTrans" cxnId="{198C345C-D144-46C0-B37E-0F3BBBBE7916}">
      <dgm:prSet/>
      <dgm:spPr/>
      <dgm:t>
        <a:bodyPr/>
        <a:lstStyle/>
        <a:p>
          <a:endParaRPr lang="ru-RU"/>
        </a:p>
      </dgm:t>
    </dgm:pt>
    <dgm:pt modelId="{6ABD71BC-E80F-4A4F-B8C5-6D8A9880A2F2}" type="sibTrans" cxnId="{198C345C-D144-46C0-B37E-0F3BBBBE7916}">
      <dgm:prSet/>
      <dgm:spPr/>
      <dgm:t>
        <a:bodyPr/>
        <a:lstStyle/>
        <a:p>
          <a:endParaRPr lang="ru-RU"/>
        </a:p>
      </dgm:t>
    </dgm:pt>
    <dgm:pt modelId="{70151F6C-799B-452C-9BAE-AF19FDDE8DD2}">
      <dgm:prSet/>
      <dgm:spPr/>
      <dgm:t>
        <a:bodyPr/>
        <a:lstStyle/>
        <a:p>
          <a:r>
            <a:rPr lang="ru-RU" b="0" i="0"/>
            <a:t>Сбор и подготовка данных:</a:t>
          </a:r>
          <a:endParaRPr lang="ru-RU"/>
        </a:p>
      </dgm:t>
    </dgm:pt>
    <dgm:pt modelId="{B876CB9E-8402-4350-A9A3-4C6649D27605}" type="parTrans" cxnId="{3EE0CAD5-A396-4A40-A9FD-550881BA9415}">
      <dgm:prSet/>
      <dgm:spPr/>
      <dgm:t>
        <a:bodyPr/>
        <a:lstStyle/>
        <a:p>
          <a:endParaRPr lang="ru-RU"/>
        </a:p>
      </dgm:t>
    </dgm:pt>
    <dgm:pt modelId="{3039F3DC-235A-45AB-85B5-C0917B5C8EC5}" type="sibTrans" cxnId="{3EE0CAD5-A396-4A40-A9FD-550881BA9415}">
      <dgm:prSet/>
      <dgm:spPr/>
      <dgm:t>
        <a:bodyPr/>
        <a:lstStyle/>
        <a:p>
          <a:endParaRPr lang="ru-RU"/>
        </a:p>
      </dgm:t>
    </dgm:pt>
    <dgm:pt modelId="{95108823-482B-4AD9-A3F5-2E508B4B2E51}">
      <dgm:prSet/>
      <dgm:spPr/>
      <dgm:t>
        <a:bodyPr/>
        <a:lstStyle/>
        <a:p>
          <a:r>
            <a:rPr lang="ru-RU" b="0" i="0"/>
            <a:t>Источники данных: определение источников, из которых будут извлечены данные, такие как базы данных, веб-сайты, документы и т.д.</a:t>
          </a:r>
          <a:endParaRPr lang="ru-RU"/>
        </a:p>
      </dgm:t>
    </dgm:pt>
    <dgm:pt modelId="{989AE591-ACE2-4DA1-A5A5-512CE3F27799}" type="parTrans" cxnId="{A1E35F7C-D289-4AAD-8FD6-9A1C572E181A}">
      <dgm:prSet/>
      <dgm:spPr/>
      <dgm:t>
        <a:bodyPr/>
        <a:lstStyle/>
        <a:p>
          <a:endParaRPr lang="ru-RU"/>
        </a:p>
      </dgm:t>
    </dgm:pt>
    <dgm:pt modelId="{63F6E4E3-66AD-4C5E-A815-BDFCCE8435F3}" type="sibTrans" cxnId="{A1E35F7C-D289-4AAD-8FD6-9A1C572E181A}">
      <dgm:prSet/>
      <dgm:spPr/>
      <dgm:t>
        <a:bodyPr/>
        <a:lstStyle/>
        <a:p>
          <a:endParaRPr lang="ru-RU"/>
        </a:p>
      </dgm:t>
    </dgm:pt>
    <dgm:pt modelId="{AAD720B2-9698-47C2-BFCD-C3D42EF4619A}">
      <dgm:prSet/>
      <dgm:spPr/>
      <dgm:t>
        <a:bodyPr/>
        <a:lstStyle/>
        <a:p>
          <a:r>
            <a:rPr lang="ru-RU" b="0" i="0"/>
            <a:t>Очистка данных: удаление дубликатов, исправление ошибок, заполнение пропущенных значений и другие процессы обработки данных.</a:t>
          </a:r>
          <a:endParaRPr lang="ru-RU"/>
        </a:p>
      </dgm:t>
    </dgm:pt>
    <dgm:pt modelId="{52671381-0837-47FA-AFD5-532761FDB180}" type="parTrans" cxnId="{50804140-EFCF-416E-B6AA-CCF9D2DB9C3D}">
      <dgm:prSet/>
      <dgm:spPr/>
      <dgm:t>
        <a:bodyPr/>
        <a:lstStyle/>
        <a:p>
          <a:endParaRPr lang="ru-RU"/>
        </a:p>
      </dgm:t>
    </dgm:pt>
    <dgm:pt modelId="{4B036870-8195-4755-827A-70E6D657A66F}" type="sibTrans" cxnId="{50804140-EFCF-416E-B6AA-CCF9D2DB9C3D}">
      <dgm:prSet/>
      <dgm:spPr/>
      <dgm:t>
        <a:bodyPr/>
        <a:lstStyle/>
        <a:p>
          <a:endParaRPr lang="ru-RU"/>
        </a:p>
      </dgm:t>
    </dgm:pt>
    <dgm:pt modelId="{F51537DF-ACA9-4031-93F5-2B6182FD5EB0}">
      <dgm:prSet/>
      <dgm:spPr/>
      <dgm:t>
        <a:bodyPr/>
        <a:lstStyle/>
        <a:p>
          <a:r>
            <a:rPr lang="ru-RU" b="0" i="0"/>
            <a:t>Исследование и анализ данных:</a:t>
          </a:r>
          <a:endParaRPr lang="ru-RU"/>
        </a:p>
      </dgm:t>
    </dgm:pt>
    <dgm:pt modelId="{DF274141-2364-458D-859D-FF76328A4FDC}" type="parTrans" cxnId="{2C4094E2-8336-42F9-8787-764891B59817}">
      <dgm:prSet/>
      <dgm:spPr/>
      <dgm:t>
        <a:bodyPr/>
        <a:lstStyle/>
        <a:p>
          <a:endParaRPr lang="ru-RU"/>
        </a:p>
      </dgm:t>
    </dgm:pt>
    <dgm:pt modelId="{A91D2D2E-20ED-4302-8522-F32E56036208}" type="sibTrans" cxnId="{2C4094E2-8336-42F9-8787-764891B59817}">
      <dgm:prSet/>
      <dgm:spPr/>
      <dgm:t>
        <a:bodyPr/>
        <a:lstStyle/>
        <a:p>
          <a:endParaRPr lang="ru-RU"/>
        </a:p>
      </dgm:t>
    </dgm:pt>
    <dgm:pt modelId="{A398CEDC-5DA6-4315-8046-B4E3375E2CD4}">
      <dgm:prSet/>
      <dgm:spPr/>
      <dgm:t>
        <a:bodyPr/>
        <a:lstStyle/>
        <a:p>
          <a:r>
            <a:rPr lang="ru-RU" b="0" i="0"/>
            <a:t>Использование алгоритмов машинного обучения: реализация моделей, которые могут обнаруживать закономерности и шаблоны в данных.</a:t>
          </a:r>
          <a:endParaRPr lang="ru-RU"/>
        </a:p>
      </dgm:t>
    </dgm:pt>
    <dgm:pt modelId="{C82A3BDE-1416-40D5-AFDA-3A790DCFC895}" type="parTrans" cxnId="{18A91D7B-2F7F-4F8F-840F-FB96F4FA72B4}">
      <dgm:prSet/>
      <dgm:spPr/>
      <dgm:t>
        <a:bodyPr/>
        <a:lstStyle/>
        <a:p>
          <a:endParaRPr lang="ru-RU"/>
        </a:p>
      </dgm:t>
    </dgm:pt>
    <dgm:pt modelId="{F26CF1C8-7B20-41A7-8B63-82164FC2FE48}" type="sibTrans" cxnId="{18A91D7B-2F7F-4F8F-840F-FB96F4FA72B4}">
      <dgm:prSet/>
      <dgm:spPr/>
      <dgm:t>
        <a:bodyPr/>
        <a:lstStyle/>
        <a:p>
          <a:endParaRPr lang="ru-RU"/>
        </a:p>
      </dgm:t>
    </dgm:pt>
    <dgm:pt modelId="{D9B9C81F-2532-4A92-ADC8-D7CA714AF376}">
      <dgm:prSet/>
      <dgm:spPr/>
      <dgm:t>
        <a:bodyPr/>
        <a:lstStyle/>
        <a:p>
          <a:r>
            <a:rPr lang="ru-RU" b="0" i="0"/>
            <a:t>Визуализация данных: создание графиков, диаграмм, графов и других визуальных инструментов для проведения анализа и представления результатов.</a:t>
          </a:r>
          <a:endParaRPr lang="ru-RU"/>
        </a:p>
      </dgm:t>
    </dgm:pt>
    <dgm:pt modelId="{2EBC0EF4-B85A-4983-B513-5B76AA342012}" type="parTrans" cxnId="{9CB514D3-1DC1-4EA4-86F1-9FA19BF76F44}">
      <dgm:prSet/>
      <dgm:spPr/>
      <dgm:t>
        <a:bodyPr/>
        <a:lstStyle/>
        <a:p>
          <a:endParaRPr lang="ru-RU"/>
        </a:p>
      </dgm:t>
    </dgm:pt>
    <dgm:pt modelId="{4999E7E4-E129-4A90-B21E-EF6F202CD9D7}" type="sibTrans" cxnId="{9CB514D3-1DC1-4EA4-86F1-9FA19BF76F44}">
      <dgm:prSet/>
      <dgm:spPr/>
      <dgm:t>
        <a:bodyPr/>
        <a:lstStyle/>
        <a:p>
          <a:endParaRPr lang="ru-RU"/>
        </a:p>
      </dgm:t>
    </dgm:pt>
    <dgm:pt modelId="{12136CBB-03E9-4FB8-8A55-6B0D2A7DF9DE}">
      <dgm:prSet/>
      <dgm:spPr/>
      <dgm:t>
        <a:bodyPr/>
        <a:lstStyle/>
        <a:p>
          <a:r>
            <a:rPr lang="ru-RU" b="0" i="0"/>
            <a:t>Интерпретация результатов и принятие решений:</a:t>
          </a:r>
          <a:endParaRPr lang="ru-RU"/>
        </a:p>
      </dgm:t>
    </dgm:pt>
    <dgm:pt modelId="{4E60A16E-E812-4E40-9EC0-31F4CDE5EA69}" type="parTrans" cxnId="{0DC1DCF0-D239-495E-9E0E-7C8878B3A3CF}">
      <dgm:prSet/>
      <dgm:spPr/>
      <dgm:t>
        <a:bodyPr/>
        <a:lstStyle/>
        <a:p>
          <a:endParaRPr lang="ru-RU"/>
        </a:p>
      </dgm:t>
    </dgm:pt>
    <dgm:pt modelId="{67FED0C4-CAB1-426D-B536-6FD5EDA2F18F}" type="sibTrans" cxnId="{0DC1DCF0-D239-495E-9E0E-7C8878B3A3CF}">
      <dgm:prSet/>
      <dgm:spPr/>
      <dgm:t>
        <a:bodyPr/>
        <a:lstStyle/>
        <a:p>
          <a:endParaRPr lang="ru-RU"/>
        </a:p>
      </dgm:t>
    </dgm:pt>
    <dgm:pt modelId="{8E1E2633-46F3-4A27-B5A9-AF03DE961FF7}">
      <dgm:prSet/>
      <dgm:spPr/>
      <dgm:t>
        <a:bodyPr/>
        <a:lstStyle/>
        <a:p>
          <a:r>
            <a:rPr lang="ru-RU" b="0" i="0"/>
            <a:t>Представление результатов: формулирование выводов и интерпретация обнаруженных закономерностей и тенденций в данных.</a:t>
          </a:r>
          <a:endParaRPr lang="ru-RU"/>
        </a:p>
      </dgm:t>
    </dgm:pt>
    <dgm:pt modelId="{63E94380-9EE2-4151-8F3E-A6F82268A9C8}" type="parTrans" cxnId="{D48E59B9-2D3E-478E-BEB9-592C12801AD7}">
      <dgm:prSet/>
      <dgm:spPr/>
      <dgm:t>
        <a:bodyPr/>
        <a:lstStyle/>
        <a:p>
          <a:endParaRPr lang="ru-RU"/>
        </a:p>
      </dgm:t>
    </dgm:pt>
    <dgm:pt modelId="{7C310FCD-0196-4EE2-BEC2-86FC5EEA0E52}" type="sibTrans" cxnId="{D48E59B9-2D3E-478E-BEB9-592C12801AD7}">
      <dgm:prSet/>
      <dgm:spPr/>
      <dgm:t>
        <a:bodyPr/>
        <a:lstStyle/>
        <a:p>
          <a:endParaRPr lang="ru-RU"/>
        </a:p>
      </dgm:t>
    </dgm:pt>
    <dgm:pt modelId="{8267DABD-8A3A-4EAF-968A-8C12C5AD5AC7}">
      <dgm:prSet/>
      <dgm:spPr/>
      <dgm:t>
        <a:bodyPr/>
        <a:lstStyle/>
        <a:p>
          <a:r>
            <a:rPr lang="ru-RU" b="0" i="0"/>
            <a:t>Принятие решений: использование полученной информации для принятия решений в рамках бизнес-задач или научных исследований.</a:t>
          </a:r>
          <a:endParaRPr lang="ru-RU"/>
        </a:p>
      </dgm:t>
    </dgm:pt>
    <dgm:pt modelId="{93499737-334B-4567-B295-53E01FE9E425}" type="parTrans" cxnId="{9B759898-E1D3-4C34-B7E3-36AFFF1FEF13}">
      <dgm:prSet/>
      <dgm:spPr/>
      <dgm:t>
        <a:bodyPr/>
        <a:lstStyle/>
        <a:p>
          <a:endParaRPr lang="ru-RU"/>
        </a:p>
      </dgm:t>
    </dgm:pt>
    <dgm:pt modelId="{F68BEB36-13FF-4EF4-9A3D-DF593501DD00}" type="sibTrans" cxnId="{9B759898-E1D3-4C34-B7E3-36AFFF1FEF13}">
      <dgm:prSet/>
      <dgm:spPr/>
      <dgm:t>
        <a:bodyPr/>
        <a:lstStyle/>
        <a:p>
          <a:endParaRPr lang="ru-RU"/>
        </a:p>
      </dgm:t>
    </dgm:pt>
    <dgm:pt modelId="{29BFDE22-1702-49B8-9B7B-9533C1000C3B}">
      <dgm:prSet/>
      <dgm:spPr/>
      <dgm:t>
        <a:bodyPr/>
        <a:lstStyle/>
        <a:p>
          <a:r>
            <a:rPr lang="ru-RU" b="0" i="0"/>
            <a:t>Оценка и документация:</a:t>
          </a:r>
          <a:endParaRPr lang="ru-RU"/>
        </a:p>
      </dgm:t>
    </dgm:pt>
    <dgm:pt modelId="{8AABC077-FBE9-4478-9962-C329F81801A7}" type="parTrans" cxnId="{87BD8B0E-67AE-461A-BC82-A86108502344}">
      <dgm:prSet/>
      <dgm:spPr/>
      <dgm:t>
        <a:bodyPr/>
        <a:lstStyle/>
        <a:p>
          <a:endParaRPr lang="ru-RU"/>
        </a:p>
      </dgm:t>
    </dgm:pt>
    <dgm:pt modelId="{45B71E95-42A1-43C4-825D-DDE02E972043}" type="sibTrans" cxnId="{87BD8B0E-67AE-461A-BC82-A86108502344}">
      <dgm:prSet/>
      <dgm:spPr/>
      <dgm:t>
        <a:bodyPr/>
        <a:lstStyle/>
        <a:p>
          <a:endParaRPr lang="ru-RU"/>
        </a:p>
      </dgm:t>
    </dgm:pt>
    <dgm:pt modelId="{2B8D84A0-5183-4960-9B87-EB32AA9BFF33}">
      <dgm:prSet/>
      <dgm:spPr/>
      <dgm:t>
        <a:bodyPr/>
        <a:lstStyle/>
        <a:p>
          <a:r>
            <a:rPr lang="ru-RU" b="0" i="0"/>
            <a:t>Оценка качества исследования: оценка точности моделей, стабильности результатов и релевантности выводов.</a:t>
          </a:r>
          <a:endParaRPr lang="ru-RU"/>
        </a:p>
      </dgm:t>
    </dgm:pt>
    <dgm:pt modelId="{283376E4-7BB7-4012-86A9-1A0B1F5F99BC}" type="parTrans" cxnId="{CDFD64DB-1F04-4525-9B6B-77A9DB864173}">
      <dgm:prSet/>
      <dgm:spPr/>
      <dgm:t>
        <a:bodyPr/>
        <a:lstStyle/>
        <a:p>
          <a:endParaRPr lang="ru-RU"/>
        </a:p>
      </dgm:t>
    </dgm:pt>
    <dgm:pt modelId="{529263D8-81BB-4BA7-B500-1FA5919B4DEA}" type="sibTrans" cxnId="{CDFD64DB-1F04-4525-9B6B-77A9DB864173}">
      <dgm:prSet/>
      <dgm:spPr/>
      <dgm:t>
        <a:bodyPr/>
        <a:lstStyle/>
        <a:p>
          <a:endParaRPr lang="ru-RU"/>
        </a:p>
      </dgm:t>
    </dgm:pt>
    <dgm:pt modelId="{6A72BDE2-26F6-46AA-8C18-FBE639E68813}">
      <dgm:prSet/>
      <dgm:spPr/>
      <dgm:t>
        <a:bodyPr/>
        <a:lstStyle/>
        <a:p>
          <a:r>
            <a:rPr lang="ru-RU" b="0" i="0"/>
            <a:t>Документирование результатов: создание отчетов и презентаций для обеспечения прозрачности и обмена информацией с заинтересованными сторонами.</a:t>
          </a:r>
          <a:endParaRPr lang="ru-RU"/>
        </a:p>
      </dgm:t>
    </dgm:pt>
    <dgm:pt modelId="{E9A146D5-C158-4C37-82C2-80D54EDD0A56}" type="parTrans" cxnId="{5CD85370-AB9B-4ADF-8134-F8D7BA26F95B}">
      <dgm:prSet/>
      <dgm:spPr/>
      <dgm:t>
        <a:bodyPr/>
        <a:lstStyle/>
        <a:p>
          <a:endParaRPr lang="ru-RU"/>
        </a:p>
      </dgm:t>
    </dgm:pt>
    <dgm:pt modelId="{EC6B1FD1-94A0-4902-AAAA-A418A3B8FE3C}" type="sibTrans" cxnId="{5CD85370-AB9B-4ADF-8134-F8D7BA26F95B}">
      <dgm:prSet/>
      <dgm:spPr/>
      <dgm:t>
        <a:bodyPr/>
        <a:lstStyle/>
        <a:p>
          <a:endParaRPr lang="ru-RU"/>
        </a:p>
      </dgm:t>
    </dgm:pt>
    <dgm:pt modelId="{270F28AB-3802-4CBC-BD0E-0CFA2FA9263B}" type="pres">
      <dgm:prSet presAssocID="{1AF3E410-8345-4662-BDFF-D8851467728A}" presName="linear" presStyleCnt="0">
        <dgm:presLayoutVars>
          <dgm:dir/>
          <dgm:animLvl val="lvl"/>
          <dgm:resizeHandles val="exact"/>
        </dgm:presLayoutVars>
      </dgm:prSet>
      <dgm:spPr/>
    </dgm:pt>
    <dgm:pt modelId="{FF9371B7-95C4-4C9D-91F0-4BCD8DC89C38}" type="pres">
      <dgm:prSet presAssocID="{ECE900F7-75CD-4CD9-8D68-ED56255F45D6}" presName="parentLin" presStyleCnt="0"/>
      <dgm:spPr/>
    </dgm:pt>
    <dgm:pt modelId="{D94D4EBE-5B68-4058-A651-83DAED94DDB8}" type="pres">
      <dgm:prSet presAssocID="{ECE900F7-75CD-4CD9-8D68-ED56255F45D6}" presName="parentLeftMargin" presStyleLbl="node1" presStyleIdx="0" presStyleCnt="5"/>
      <dgm:spPr/>
    </dgm:pt>
    <dgm:pt modelId="{033DEE6E-6904-4F29-A679-BD977FE740A0}" type="pres">
      <dgm:prSet presAssocID="{ECE900F7-75CD-4CD9-8D68-ED56255F45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53FAA7-2D73-4961-A79B-3B32E315AED3}" type="pres">
      <dgm:prSet presAssocID="{ECE900F7-75CD-4CD9-8D68-ED56255F45D6}" presName="negativeSpace" presStyleCnt="0"/>
      <dgm:spPr/>
    </dgm:pt>
    <dgm:pt modelId="{67C7B591-6423-4202-B570-F0D69ACCCC16}" type="pres">
      <dgm:prSet presAssocID="{ECE900F7-75CD-4CD9-8D68-ED56255F45D6}" presName="childText" presStyleLbl="conFgAcc1" presStyleIdx="0" presStyleCnt="5">
        <dgm:presLayoutVars>
          <dgm:bulletEnabled val="1"/>
        </dgm:presLayoutVars>
      </dgm:prSet>
      <dgm:spPr/>
    </dgm:pt>
    <dgm:pt modelId="{F4DA0B20-D08F-4306-BC16-3B6933A05C11}" type="pres">
      <dgm:prSet presAssocID="{FE9E8690-7AAA-45D7-B4E7-9AF62BE608A4}" presName="spaceBetweenRectangles" presStyleCnt="0"/>
      <dgm:spPr/>
    </dgm:pt>
    <dgm:pt modelId="{6D466DF8-C170-4FAD-AA20-7DB07054866D}" type="pres">
      <dgm:prSet presAssocID="{70151F6C-799B-452C-9BAE-AF19FDDE8DD2}" presName="parentLin" presStyleCnt="0"/>
      <dgm:spPr/>
    </dgm:pt>
    <dgm:pt modelId="{FF5D53B0-7B36-482F-8737-E1A300E09EA4}" type="pres">
      <dgm:prSet presAssocID="{70151F6C-799B-452C-9BAE-AF19FDDE8DD2}" presName="parentLeftMargin" presStyleLbl="node1" presStyleIdx="0" presStyleCnt="5"/>
      <dgm:spPr/>
    </dgm:pt>
    <dgm:pt modelId="{57FABB12-7EEE-479E-9C7D-2DF6F7A443B4}" type="pres">
      <dgm:prSet presAssocID="{70151F6C-799B-452C-9BAE-AF19FDDE8D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841D5A-B69B-42B4-B2B0-0BF72F967031}" type="pres">
      <dgm:prSet presAssocID="{70151F6C-799B-452C-9BAE-AF19FDDE8DD2}" presName="negativeSpace" presStyleCnt="0"/>
      <dgm:spPr/>
    </dgm:pt>
    <dgm:pt modelId="{8B66C361-5806-47FB-8BC5-13BD74FE7016}" type="pres">
      <dgm:prSet presAssocID="{70151F6C-799B-452C-9BAE-AF19FDDE8DD2}" presName="childText" presStyleLbl="conFgAcc1" presStyleIdx="1" presStyleCnt="5">
        <dgm:presLayoutVars>
          <dgm:bulletEnabled val="1"/>
        </dgm:presLayoutVars>
      </dgm:prSet>
      <dgm:spPr/>
    </dgm:pt>
    <dgm:pt modelId="{A3F3FFEE-5867-4E4D-97D0-31D38AD4D7B6}" type="pres">
      <dgm:prSet presAssocID="{3039F3DC-235A-45AB-85B5-C0917B5C8EC5}" presName="spaceBetweenRectangles" presStyleCnt="0"/>
      <dgm:spPr/>
    </dgm:pt>
    <dgm:pt modelId="{F4F41B74-A0B6-488E-BE12-9CBB506858B8}" type="pres">
      <dgm:prSet presAssocID="{F51537DF-ACA9-4031-93F5-2B6182FD5EB0}" presName="parentLin" presStyleCnt="0"/>
      <dgm:spPr/>
    </dgm:pt>
    <dgm:pt modelId="{466FA4FB-4A56-4830-AB4A-B3FF64B0BBE4}" type="pres">
      <dgm:prSet presAssocID="{F51537DF-ACA9-4031-93F5-2B6182FD5EB0}" presName="parentLeftMargin" presStyleLbl="node1" presStyleIdx="1" presStyleCnt="5"/>
      <dgm:spPr/>
    </dgm:pt>
    <dgm:pt modelId="{52F8A4FB-D9A9-4D8D-956E-BC725E4CA534}" type="pres">
      <dgm:prSet presAssocID="{F51537DF-ACA9-4031-93F5-2B6182FD5E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1A2987-B454-4298-8522-F747D8863751}" type="pres">
      <dgm:prSet presAssocID="{F51537DF-ACA9-4031-93F5-2B6182FD5EB0}" presName="negativeSpace" presStyleCnt="0"/>
      <dgm:spPr/>
    </dgm:pt>
    <dgm:pt modelId="{44C983AA-7FD0-4DA8-91A4-700C421F0F89}" type="pres">
      <dgm:prSet presAssocID="{F51537DF-ACA9-4031-93F5-2B6182FD5EB0}" presName="childText" presStyleLbl="conFgAcc1" presStyleIdx="2" presStyleCnt="5">
        <dgm:presLayoutVars>
          <dgm:bulletEnabled val="1"/>
        </dgm:presLayoutVars>
      </dgm:prSet>
      <dgm:spPr/>
    </dgm:pt>
    <dgm:pt modelId="{33A6ADFB-51C0-498D-B286-C2438B793528}" type="pres">
      <dgm:prSet presAssocID="{A91D2D2E-20ED-4302-8522-F32E56036208}" presName="spaceBetweenRectangles" presStyleCnt="0"/>
      <dgm:spPr/>
    </dgm:pt>
    <dgm:pt modelId="{F276AA01-D26C-46F6-BA53-C4446DA1FFEB}" type="pres">
      <dgm:prSet presAssocID="{12136CBB-03E9-4FB8-8A55-6B0D2A7DF9DE}" presName="parentLin" presStyleCnt="0"/>
      <dgm:spPr/>
    </dgm:pt>
    <dgm:pt modelId="{F074851B-97E7-44CB-891B-4D90BA865992}" type="pres">
      <dgm:prSet presAssocID="{12136CBB-03E9-4FB8-8A55-6B0D2A7DF9DE}" presName="parentLeftMargin" presStyleLbl="node1" presStyleIdx="2" presStyleCnt="5"/>
      <dgm:spPr/>
    </dgm:pt>
    <dgm:pt modelId="{2C6D151C-82D5-4724-A68C-EB6785A82687}" type="pres">
      <dgm:prSet presAssocID="{12136CBB-03E9-4FB8-8A55-6B0D2A7DF9D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3E1FCC-2ED2-4205-A205-D3C66F17A1DA}" type="pres">
      <dgm:prSet presAssocID="{12136CBB-03E9-4FB8-8A55-6B0D2A7DF9DE}" presName="negativeSpace" presStyleCnt="0"/>
      <dgm:spPr/>
    </dgm:pt>
    <dgm:pt modelId="{69FD1484-82C6-4E57-8E38-0C51D8B2FF03}" type="pres">
      <dgm:prSet presAssocID="{12136CBB-03E9-4FB8-8A55-6B0D2A7DF9DE}" presName="childText" presStyleLbl="conFgAcc1" presStyleIdx="3" presStyleCnt="5">
        <dgm:presLayoutVars>
          <dgm:bulletEnabled val="1"/>
        </dgm:presLayoutVars>
      </dgm:prSet>
      <dgm:spPr/>
    </dgm:pt>
    <dgm:pt modelId="{5F0E520D-195B-44CE-924E-9F2E00528D8E}" type="pres">
      <dgm:prSet presAssocID="{67FED0C4-CAB1-426D-B536-6FD5EDA2F18F}" presName="spaceBetweenRectangles" presStyleCnt="0"/>
      <dgm:spPr/>
    </dgm:pt>
    <dgm:pt modelId="{00C095CB-6540-4038-9AE9-6C43C75E24D8}" type="pres">
      <dgm:prSet presAssocID="{29BFDE22-1702-49B8-9B7B-9533C1000C3B}" presName="parentLin" presStyleCnt="0"/>
      <dgm:spPr/>
    </dgm:pt>
    <dgm:pt modelId="{6A308967-0F0D-4DDB-915D-5B0F1F6250A8}" type="pres">
      <dgm:prSet presAssocID="{29BFDE22-1702-49B8-9B7B-9533C1000C3B}" presName="parentLeftMargin" presStyleLbl="node1" presStyleIdx="3" presStyleCnt="5"/>
      <dgm:spPr/>
    </dgm:pt>
    <dgm:pt modelId="{DDFDC37E-4E41-48A4-A29B-33D1EE37273C}" type="pres">
      <dgm:prSet presAssocID="{29BFDE22-1702-49B8-9B7B-9533C1000C3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7B9AA0D-CC80-4CF6-86E3-49CD20EFBC15}" type="pres">
      <dgm:prSet presAssocID="{29BFDE22-1702-49B8-9B7B-9533C1000C3B}" presName="negativeSpace" presStyleCnt="0"/>
      <dgm:spPr/>
    </dgm:pt>
    <dgm:pt modelId="{D1B3B554-DC95-4690-8B8B-D4DC203AA920}" type="pres">
      <dgm:prSet presAssocID="{29BFDE22-1702-49B8-9B7B-9533C1000C3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978F503-C660-4487-9840-31ACCE651AE7}" srcId="{ECE900F7-75CD-4CD9-8D68-ED56255F45D6}" destId="{82168A0F-59B3-41A4-9414-A2630DCF6C16}" srcOrd="0" destOrd="0" parTransId="{D9B5B5BD-5359-4163-86BF-805F82A6AE77}" sibTransId="{64259DA5-C74F-4E38-9BCC-5B6281403E0A}"/>
    <dgm:cxn modelId="{C0CDB505-D245-4528-A9D9-F76B1F7B4E36}" type="presOf" srcId="{70151F6C-799B-452C-9BAE-AF19FDDE8DD2}" destId="{FF5D53B0-7B36-482F-8737-E1A300E09EA4}" srcOrd="0" destOrd="0" presId="urn:microsoft.com/office/officeart/2005/8/layout/list1"/>
    <dgm:cxn modelId="{3A060A09-4210-42CE-B384-D1D7E4892D18}" type="presOf" srcId="{70151F6C-799B-452C-9BAE-AF19FDDE8DD2}" destId="{57FABB12-7EEE-479E-9C7D-2DF6F7A443B4}" srcOrd="1" destOrd="0" presId="urn:microsoft.com/office/officeart/2005/8/layout/list1"/>
    <dgm:cxn modelId="{D0C92C09-5A22-49D2-A1D0-C3A12B41CCE4}" type="presOf" srcId="{12136CBB-03E9-4FB8-8A55-6B0D2A7DF9DE}" destId="{2C6D151C-82D5-4724-A68C-EB6785A82687}" srcOrd="1" destOrd="0" presId="urn:microsoft.com/office/officeart/2005/8/layout/list1"/>
    <dgm:cxn modelId="{4230640D-F0AD-4B74-B6E1-70C6B20EA6A5}" type="presOf" srcId="{82168A0F-59B3-41A4-9414-A2630DCF6C16}" destId="{67C7B591-6423-4202-B570-F0D69ACCCC16}" srcOrd="0" destOrd="0" presId="urn:microsoft.com/office/officeart/2005/8/layout/list1"/>
    <dgm:cxn modelId="{87BD8B0E-67AE-461A-BC82-A86108502344}" srcId="{1AF3E410-8345-4662-BDFF-D8851467728A}" destId="{29BFDE22-1702-49B8-9B7B-9533C1000C3B}" srcOrd="4" destOrd="0" parTransId="{8AABC077-FBE9-4478-9962-C329F81801A7}" sibTransId="{45B71E95-42A1-43C4-825D-DDE02E972043}"/>
    <dgm:cxn modelId="{F86D8B16-AD66-46F7-99C8-C9F9596FB375}" type="presOf" srcId="{29BFDE22-1702-49B8-9B7B-9533C1000C3B}" destId="{DDFDC37E-4E41-48A4-A29B-33D1EE37273C}" srcOrd="1" destOrd="0" presId="urn:microsoft.com/office/officeart/2005/8/layout/list1"/>
    <dgm:cxn modelId="{A2165730-A2F5-4271-8AF3-F3F961CEA789}" type="presOf" srcId="{ECE900F7-75CD-4CD9-8D68-ED56255F45D6}" destId="{D94D4EBE-5B68-4058-A651-83DAED94DDB8}" srcOrd="0" destOrd="0" presId="urn:microsoft.com/office/officeart/2005/8/layout/list1"/>
    <dgm:cxn modelId="{773FD830-5BF0-40C6-9B52-360FA66FF6BD}" type="presOf" srcId="{12136CBB-03E9-4FB8-8A55-6B0D2A7DF9DE}" destId="{F074851B-97E7-44CB-891B-4D90BA865992}" srcOrd="0" destOrd="0" presId="urn:microsoft.com/office/officeart/2005/8/layout/list1"/>
    <dgm:cxn modelId="{50804140-EFCF-416E-B6AA-CCF9D2DB9C3D}" srcId="{70151F6C-799B-452C-9BAE-AF19FDDE8DD2}" destId="{AAD720B2-9698-47C2-BFCD-C3D42EF4619A}" srcOrd="1" destOrd="0" parTransId="{52671381-0837-47FA-AFD5-532761FDB180}" sibTransId="{4B036870-8195-4755-827A-70E6D657A66F}"/>
    <dgm:cxn modelId="{198C345C-D144-46C0-B37E-0F3BBBBE7916}" srcId="{ECE900F7-75CD-4CD9-8D68-ED56255F45D6}" destId="{C48ADCF2-2388-4C64-A2DF-1C5D458024ED}" srcOrd="1" destOrd="0" parTransId="{34F9C0AD-1595-401D-A69E-09E4341507F6}" sibTransId="{6ABD71BC-E80F-4A4F-B8C5-6D8A9880A2F2}"/>
    <dgm:cxn modelId="{FEADA465-1266-4A2F-8488-EE7C33C75D8E}" type="presOf" srcId="{29BFDE22-1702-49B8-9B7B-9533C1000C3B}" destId="{6A308967-0F0D-4DDB-915D-5B0F1F6250A8}" srcOrd="0" destOrd="0" presId="urn:microsoft.com/office/officeart/2005/8/layout/list1"/>
    <dgm:cxn modelId="{6F2BCE47-6AAF-48F9-9EF2-8379C9DC9D67}" type="presOf" srcId="{AAD720B2-9698-47C2-BFCD-C3D42EF4619A}" destId="{8B66C361-5806-47FB-8BC5-13BD74FE7016}" srcOrd="0" destOrd="1" presId="urn:microsoft.com/office/officeart/2005/8/layout/list1"/>
    <dgm:cxn modelId="{5CD85370-AB9B-4ADF-8134-F8D7BA26F95B}" srcId="{29BFDE22-1702-49B8-9B7B-9533C1000C3B}" destId="{6A72BDE2-26F6-46AA-8C18-FBE639E68813}" srcOrd="1" destOrd="0" parTransId="{E9A146D5-C158-4C37-82C2-80D54EDD0A56}" sibTransId="{EC6B1FD1-94A0-4902-AAAA-A418A3B8FE3C}"/>
    <dgm:cxn modelId="{F2F7C656-C4C4-4253-BF3A-DD26D9DBA005}" type="presOf" srcId="{A398CEDC-5DA6-4315-8046-B4E3375E2CD4}" destId="{44C983AA-7FD0-4DA8-91A4-700C421F0F89}" srcOrd="0" destOrd="0" presId="urn:microsoft.com/office/officeart/2005/8/layout/list1"/>
    <dgm:cxn modelId="{DFFD705A-5233-4DF0-8978-62F332FBB184}" type="presOf" srcId="{8E1E2633-46F3-4A27-B5A9-AF03DE961FF7}" destId="{69FD1484-82C6-4E57-8E38-0C51D8B2FF03}" srcOrd="0" destOrd="0" presId="urn:microsoft.com/office/officeart/2005/8/layout/list1"/>
    <dgm:cxn modelId="{18A91D7B-2F7F-4F8F-840F-FB96F4FA72B4}" srcId="{F51537DF-ACA9-4031-93F5-2B6182FD5EB0}" destId="{A398CEDC-5DA6-4315-8046-B4E3375E2CD4}" srcOrd="0" destOrd="0" parTransId="{C82A3BDE-1416-40D5-AFDA-3A790DCFC895}" sibTransId="{F26CF1C8-7B20-41A7-8B63-82164FC2FE48}"/>
    <dgm:cxn modelId="{A1E35F7C-D289-4AAD-8FD6-9A1C572E181A}" srcId="{70151F6C-799B-452C-9BAE-AF19FDDE8DD2}" destId="{95108823-482B-4AD9-A3F5-2E508B4B2E51}" srcOrd="0" destOrd="0" parTransId="{989AE591-ACE2-4DA1-A5A5-512CE3F27799}" sibTransId="{63F6E4E3-66AD-4C5E-A815-BDFCCE8435F3}"/>
    <dgm:cxn modelId="{C06E8080-09C4-4D22-A419-31E6DB73CB6D}" type="presOf" srcId="{95108823-482B-4AD9-A3F5-2E508B4B2E51}" destId="{8B66C361-5806-47FB-8BC5-13BD74FE7016}" srcOrd="0" destOrd="0" presId="urn:microsoft.com/office/officeart/2005/8/layout/list1"/>
    <dgm:cxn modelId="{77562E85-E3B6-491C-A4CE-8155CC9DA6ED}" type="presOf" srcId="{F51537DF-ACA9-4031-93F5-2B6182FD5EB0}" destId="{466FA4FB-4A56-4830-AB4A-B3FF64B0BBE4}" srcOrd="0" destOrd="0" presId="urn:microsoft.com/office/officeart/2005/8/layout/list1"/>
    <dgm:cxn modelId="{9B759898-E1D3-4C34-B7E3-36AFFF1FEF13}" srcId="{12136CBB-03E9-4FB8-8A55-6B0D2A7DF9DE}" destId="{8267DABD-8A3A-4EAF-968A-8C12C5AD5AC7}" srcOrd="1" destOrd="0" parTransId="{93499737-334B-4567-B295-53E01FE9E425}" sibTransId="{F68BEB36-13FF-4EF4-9A3D-DF593501DD00}"/>
    <dgm:cxn modelId="{8250D898-3C26-478C-BAF7-2BDBB74D8096}" type="presOf" srcId="{2B8D84A0-5183-4960-9B87-EB32AA9BFF33}" destId="{D1B3B554-DC95-4690-8B8B-D4DC203AA920}" srcOrd="0" destOrd="0" presId="urn:microsoft.com/office/officeart/2005/8/layout/list1"/>
    <dgm:cxn modelId="{CE1218A2-D7F8-4C3C-873E-66BDE8DB8856}" srcId="{1AF3E410-8345-4662-BDFF-D8851467728A}" destId="{ECE900F7-75CD-4CD9-8D68-ED56255F45D6}" srcOrd="0" destOrd="0" parTransId="{C3E41874-3DFB-40B9-ADE3-560A97FCAF7F}" sibTransId="{FE9E8690-7AAA-45D7-B4E7-9AF62BE608A4}"/>
    <dgm:cxn modelId="{2DA5E6A6-0293-4D84-BF0B-E50C2CBD2E14}" type="presOf" srcId="{F51537DF-ACA9-4031-93F5-2B6182FD5EB0}" destId="{52F8A4FB-D9A9-4D8D-956E-BC725E4CA534}" srcOrd="1" destOrd="0" presId="urn:microsoft.com/office/officeart/2005/8/layout/list1"/>
    <dgm:cxn modelId="{8A2438B1-0DE2-45A8-BA52-B7D736C97296}" type="presOf" srcId="{1AF3E410-8345-4662-BDFF-D8851467728A}" destId="{270F28AB-3802-4CBC-BD0E-0CFA2FA9263B}" srcOrd="0" destOrd="0" presId="urn:microsoft.com/office/officeart/2005/8/layout/list1"/>
    <dgm:cxn modelId="{D48E59B9-2D3E-478E-BEB9-592C12801AD7}" srcId="{12136CBB-03E9-4FB8-8A55-6B0D2A7DF9DE}" destId="{8E1E2633-46F3-4A27-B5A9-AF03DE961FF7}" srcOrd="0" destOrd="0" parTransId="{63E94380-9EE2-4151-8F3E-A6F82268A9C8}" sibTransId="{7C310FCD-0196-4EE2-BEC2-86FC5EEA0E52}"/>
    <dgm:cxn modelId="{26E6F8BD-B1C6-4B44-BC70-CD84729E9BB3}" type="presOf" srcId="{ECE900F7-75CD-4CD9-8D68-ED56255F45D6}" destId="{033DEE6E-6904-4F29-A679-BD977FE740A0}" srcOrd="1" destOrd="0" presId="urn:microsoft.com/office/officeart/2005/8/layout/list1"/>
    <dgm:cxn modelId="{9AF2CDC2-A53E-4EA0-89A2-09403C392902}" type="presOf" srcId="{6A72BDE2-26F6-46AA-8C18-FBE639E68813}" destId="{D1B3B554-DC95-4690-8B8B-D4DC203AA920}" srcOrd="0" destOrd="1" presId="urn:microsoft.com/office/officeart/2005/8/layout/list1"/>
    <dgm:cxn modelId="{9CB514D3-1DC1-4EA4-86F1-9FA19BF76F44}" srcId="{F51537DF-ACA9-4031-93F5-2B6182FD5EB0}" destId="{D9B9C81F-2532-4A92-ADC8-D7CA714AF376}" srcOrd="1" destOrd="0" parTransId="{2EBC0EF4-B85A-4983-B513-5B76AA342012}" sibTransId="{4999E7E4-E129-4A90-B21E-EF6F202CD9D7}"/>
    <dgm:cxn modelId="{3EE0CAD5-A396-4A40-A9FD-550881BA9415}" srcId="{1AF3E410-8345-4662-BDFF-D8851467728A}" destId="{70151F6C-799B-452C-9BAE-AF19FDDE8DD2}" srcOrd="1" destOrd="0" parTransId="{B876CB9E-8402-4350-A9A3-4C6649D27605}" sibTransId="{3039F3DC-235A-45AB-85B5-C0917B5C8EC5}"/>
    <dgm:cxn modelId="{CDFD64DB-1F04-4525-9B6B-77A9DB864173}" srcId="{29BFDE22-1702-49B8-9B7B-9533C1000C3B}" destId="{2B8D84A0-5183-4960-9B87-EB32AA9BFF33}" srcOrd="0" destOrd="0" parTransId="{283376E4-7BB7-4012-86A9-1A0B1F5F99BC}" sibTransId="{529263D8-81BB-4BA7-B500-1FA5919B4DEA}"/>
    <dgm:cxn modelId="{7CC1A5DE-4384-42AE-A745-01795BDD57BB}" type="presOf" srcId="{8267DABD-8A3A-4EAF-968A-8C12C5AD5AC7}" destId="{69FD1484-82C6-4E57-8E38-0C51D8B2FF03}" srcOrd="0" destOrd="1" presId="urn:microsoft.com/office/officeart/2005/8/layout/list1"/>
    <dgm:cxn modelId="{2C4094E2-8336-42F9-8787-764891B59817}" srcId="{1AF3E410-8345-4662-BDFF-D8851467728A}" destId="{F51537DF-ACA9-4031-93F5-2B6182FD5EB0}" srcOrd="2" destOrd="0" parTransId="{DF274141-2364-458D-859D-FF76328A4FDC}" sibTransId="{A91D2D2E-20ED-4302-8522-F32E56036208}"/>
    <dgm:cxn modelId="{B9EEC4E7-86DD-45EC-A428-420CBB0CA28E}" type="presOf" srcId="{D9B9C81F-2532-4A92-ADC8-D7CA714AF376}" destId="{44C983AA-7FD0-4DA8-91A4-700C421F0F89}" srcOrd="0" destOrd="1" presId="urn:microsoft.com/office/officeart/2005/8/layout/list1"/>
    <dgm:cxn modelId="{0DC1DCF0-D239-495E-9E0E-7C8878B3A3CF}" srcId="{1AF3E410-8345-4662-BDFF-D8851467728A}" destId="{12136CBB-03E9-4FB8-8A55-6B0D2A7DF9DE}" srcOrd="3" destOrd="0" parTransId="{4E60A16E-E812-4E40-9EC0-31F4CDE5EA69}" sibTransId="{67FED0C4-CAB1-426D-B536-6FD5EDA2F18F}"/>
    <dgm:cxn modelId="{A7F9D4FC-E42A-452F-9907-C76929042818}" type="presOf" srcId="{C48ADCF2-2388-4C64-A2DF-1C5D458024ED}" destId="{67C7B591-6423-4202-B570-F0D69ACCCC16}" srcOrd="0" destOrd="1" presId="urn:microsoft.com/office/officeart/2005/8/layout/list1"/>
    <dgm:cxn modelId="{93BEADC1-E993-4078-9D6C-CB4EF5200977}" type="presParOf" srcId="{270F28AB-3802-4CBC-BD0E-0CFA2FA9263B}" destId="{FF9371B7-95C4-4C9D-91F0-4BCD8DC89C38}" srcOrd="0" destOrd="0" presId="urn:microsoft.com/office/officeart/2005/8/layout/list1"/>
    <dgm:cxn modelId="{0E4EFBB1-BC4D-4344-A826-B84457F5007A}" type="presParOf" srcId="{FF9371B7-95C4-4C9D-91F0-4BCD8DC89C38}" destId="{D94D4EBE-5B68-4058-A651-83DAED94DDB8}" srcOrd="0" destOrd="0" presId="urn:microsoft.com/office/officeart/2005/8/layout/list1"/>
    <dgm:cxn modelId="{33222638-FC9D-430D-96E7-AE7603EAF471}" type="presParOf" srcId="{FF9371B7-95C4-4C9D-91F0-4BCD8DC89C38}" destId="{033DEE6E-6904-4F29-A679-BD977FE740A0}" srcOrd="1" destOrd="0" presId="urn:microsoft.com/office/officeart/2005/8/layout/list1"/>
    <dgm:cxn modelId="{BD536228-F5FD-43E9-BA7D-3231343A8CD3}" type="presParOf" srcId="{270F28AB-3802-4CBC-BD0E-0CFA2FA9263B}" destId="{C653FAA7-2D73-4961-A79B-3B32E315AED3}" srcOrd="1" destOrd="0" presId="urn:microsoft.com/office/officeart/2005/8/layout/list1"/>
    <dgm:cxn modelId="{A384FCE6-AA4E-4C7E-A213-4B5D0C3BD4F6}" type="presParOf" srcId="{270F28AB-3802-4CBC-BD0E-0CFA2FA9263B}" destId="{67C7B591-6423-4202-B570-F0D69ACCCC16}" srcOrd="2" destOrd="0" presId="urn:microsoft.com/office/officeart/2005/8/layout/list1"/>
    <dgm:cxn modelId="{632BDB44-7329-4084-ACBA-3024E70C6325}" type="presParOf" srcId="{270F28AB-3802-4CBC-BD0E-0CFA2FA9263B}" destId="{F4DA0B20-D08F-4306-BC16-3B6933A05C11}" srcOrd="3" destOrd="0" presId="urn:microsoft.com/office/officeart/2005/8/layout/list1"/>
    <dgm:cxn modelId="{032B4CF5-EABE-4D6A-AC38-A11028B4832D}" type="presParOf" srcId="{270F28AB-3802-4CBC-BD0E-0CFA2FA9263B}" destId="{6D466DF8-C170-4FAD-AA20-7DB07054866D}" srcOrd="4" destOrd="0" presId="urn:microsoft.com/office/officeart/2005/8/layout/list1"/>
    <dgm:cxn modelId="{D5C43226-A912-4D93-91FD-3EBA704EAD0B}" type="presParOf" srcId="{6D466DF8-C170-4FAD-AA20-7DB07054866D}" destId="{FF5D53B0-7B36-482F-8737-E1A300E09EA4}" srcOrd="0" destOrd="0" presId="urn:microsoft.com/office/officeart/2005/8/layout/list1"/>
    <dgm:cxn modelId="{37E847F6-593B-4753-A09F-5656A778C694}" type="presParOf" srcId="{6D466DF8-C170-4FAD-AA20-7DB07054866D}" destId="{57FABB12-7EEE-479E-9C7D-2DF6F7A443B4}" srcOrd="1" destOrd="0" presId="urn:microsoft.com/office/officeart/2005/8/layout/list1"/>
    <dgm:cxn modelId="{9541680B-3659-4EF1-B7E8-01A9448CDA9B}" type="presParOf" srcId="{270F28AB-3802-4CBC-BD0E-0CFA2FA9263B}" destId="{AB841D5A-B69B-42B4-B2B0-0BF72F967031}" srcOrd="5" destOrd="0" presId="urn:microsoft.com/office/officeart/2005/8/layout/list1"/>
    <dgm:cxn modelId="{038BF52F-6CD7-4460-A09C-98938CBDDC17}" type="presParOf" srcId="{270F28AB-3802-4CBC-BD0E-0CFA2FA9263B}" destId="{8B66C361-5806-47FB-8BC5-13BD74FE7016}" srcOrd="6" destOrd="0" presId="urn:microsoft.com/office/officeart/2005/8/layout/list1"/>
    <dgm:cxn modelId="{868BC784-2BEE-4E71-948B-72B82925ADE2}" type="presParOf" srcId="{270F28AB-3802-4CBC-BD0E-0CFA2FA9263B}" destId="{A3F3FFEE-5867-4E4D-97D0-31D38AD4D7B6}" srcOrd="7" destOrd="0" presId="urn:microsoft.com/office/officeart/2005/8/layout/list1"/>
    <dgm:cxn modelId="{1C160D49-3672-4829-B642-060B06C81648}" type="presParOf" srcId="{270F28AB-3802-4CBC-BD0E-0CFA2FA9263B}" destId="{F4F41B74-A0B6-488E-BE12-9CBB506858B8}" srcOrd="8" destOrd="0" presId="urn:microsoft.com/office/officeart/2005/8/layout/list1"/>
    <dgm:cxn modelId="{23A312E8-C72A-427E-9271-7525B7332EE0}" type="presParOf" srcId="{F4F41B74-A0B6-488E-BE12-9CBB506858B8}" destId="{466FA4FB-4A56-4830-AB4A-B3FF64B0BBE4}" srcOrd="0" destOrd="0" presId="urn:microsoft.com/office/officeart/2005/8/layout/list1"/>
    <dgm:cxn modelId="{2F998C0B-DB22-4BEC-B871-8D3C651C0AD5}" type="presParOf" srcId="{F4F41B74-A0B6-488E-BE12-9CBB506858B8}" destId="{52F8A4FB-D9A9-4D8D-956E-BC725E4CA534}" srcOrd="1" destOrd="0" presId="urn:microsoft.com/office/officeart/2005/8/layout/list1"/>
    <dgm:cxn modelId="{B7D91373-74EB-4D37-AC99-5B241929ED3C}" type="presParOf" srcId="{270F28AB-3802-4CBC-BD0E-0CFA2FA9263B}" destId="{6E1A2987-B454-4298-8522-F747D8863751}" srcOrd="9" destOrd="0" presId="urn:microsoft.com/office/officeart/2005/8/layout/list1"/>
    <dgm:cxn modelId="{B9D8148B-AB04-4D39-B33A-A72D7F5B5DFA}" type="presParOf" srcId="{270F28AB-3802-4CBC-BD0E-0CFA2FA9263B}" destId="{44C983AA-7FD0-4DA8-91A4-700C421F0F89}" srcOrd="10" destOrd="0" presId="urn:microsoft.com/office/officeart/2005/8/layout/list1"/>
    <dgm:cxn modelId="{BC8AE434-44F7-4483-8390-2E5735DF8058}" type="presParOf" srcId="{270F28AB-3802-4CBC-BD0E-0CFA2FA9263B}" destId="{33A6ADFB-51C0-498D-B286-C2438B793528}" srcOrd="11" destOrd="0" presId="urn:microsoft.com/office/officeart/2005/8/layout/list1"/>
    <dgm:cxn modelId="{298D92E2-D5AF-4DEB-8760-EB9878FA72E7}" type="presParOf" srcId="{270F28AB-3802-4CBC-BD0E-0CFA2FA9263B}" destId="{F276AA01-D26C-46F6-BA53-C4446DA1FFEB}" srcOrd="12" destOrd="0" presId="urn:microsoft.com/office/officeart/2005/8/layout/list1"/>
    <dgm:cxn modelId="{9D1283E5-1362-449F-9253-B8C55CC492FE}" type="presParOf" srcId="{F276AA01-D26C-46F6-BA53-C4446DA1FFEB}" destId="{F074851B-97E7-44CB-891B-4D90BA865992}" srcOrd="0" destOrd="0" presId="urn:microsoft.com/office/officeart/2005/8/layout/list1"/>
    <dgm:cxn modelId="{40C249B6-F3C0-4B93-9460-1D8EB1F3A827}" type="presParOf" srcId="{F276AA01-D26C-46F6-BA53-C4446DA1FFEB}" destId="{2C6D151C-82D5-4724-A68C-EB6785A82687}" srcOrd="1" destOrd="0" presId="urn:microsoft.com/office/officeart/2005/8/layout/list1"/>
    <dgm:cxn modelId="{FCBFCF27-DD4F-4A32-9835-86419B80BCED}" type="presParOf" srcId="{270F28AB-3802-4CBC-BD0E-0CFA2FA9263B}" destId="{463E1FCC-2ED2-4205-A205-D3C66F17A1DA}" srcOrd="13" destOrd="0" presId="urn:microsoft.com/office/officeart/2005/8/layout/list1"/>
    <dgm:cxn modelId="{92412F4D-FD85-4ACC-9DE2-71A08B8CF5AB}" type="presParOf" srcId="{270F28AB-3802-4CBC-BD0E-0CFA2FA9263B}" destId="{69FD1484-82C6-4E57-8E38-0C51D8B2FF03}" srcOrd="14" destOrd="0" presId="urn:microsoft.com/office/officeart/2005/8/layout/list1"/>
    <dgm:cxn modelId="{7AD315F7-3846-4E3F-8916-BA5683584EA8}" type="presParOf" srcId="{270F28AB-3802-4CBC-BD0E-0CFA2FA9263B}" destId="{5F0E520D-195B-44CE-924E-9F2E00528D8E}" srcOrd="15" destOrd="0" presId="urn:microsoft.com/office/officeart/2005/8/layout/list1"/>
    <dgm:cxn modelId="{0A3D6079-37A3-4AAA-8E1E-F366BA868050}" type="presParOf" srcId="{270F28AB-3802-4CBC-BD0E-0CFA2FA9263B}" destId="{00C095CB-6540-4038-9AE9-6C43C75E24D8}" srcOrd="16" destOrd="0" presId="urn:microsoft.com/office/officeart/2005/8/layout/list1"/>
    <dgm:cxn modelId="{9A438274-EB3D-4209-8F9A-7F76DEDF1B03}" type="presParOf" srcId="{00C095CB-6540-4038-9AE9-6C43C75E24D8}" destId="{6A308967-0F0D-4DDB-915D-5B0F1F6250A8}" srcOrd="0" destOrd="0" presId="urn:microsoft.com/office/officeart/2005/8/layout/list1"/>
    <dgm:cxn modelId="{991A04C4-2AFB-4A2D-B426-EE30B9DCE0DA}" type="presParOf" srcId="{00C095CB-6540-4038-9AE9-6C43C75E24D8}" destId="{DDFDC37E-4E41-48A4-A29B-33D1EE37273C}" srcOrd="1" destOrd="0" presId="urn:microsoft.com/office/officeart/2005/8/layout/list1"/>
    <dgm:cxn modelId="{400945CC-FA9E-406E-A665-09AB60A270C6}" type="presParOf" srcId="{270F28AB-3802-4CBC-BD0E-0CFA2FA9263B}" destId="{77B9AA0D-CC80-4CF6-86E3-49CD20EFBC15}" srcOrd="17" destOrd="0" presId="urn:microsoft.com/office/officeart/2005/8/layout/list1"/>
    <dgm:cxn modelId="{32CB03B0-76FD-4F39-ADC8-7EE2399ECF35}" type="presParOf" srcId="{270F28AB-3802-4CBC-BD0E-0CFA2FA9263B}" destId="{D1B3B554-DC95-4690-8B8B-D4DC203AA9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2650A37-569F-4AE4-9534-33F9DCC25D13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64D059D1-0257-4E96-8BCE-7129F13FA981}">
      <dgm:prSet/>
      <dgm:spPr/>
      <dgm:t>
        <a:bodyPr/>
        <a:lstStyle/>
        <a:p>
          <a:r>
            <a:rPr lang="ru-RU"/>
            <a:t>Линейная регрессия:</a:t>
          </a:r>
        </a:p>
      </dgm:t>
    </dgm:pt>
    <dgm:pt modelId="{51C4719A-5C5A-496B-ABB0-C9B772D54C10}" type="parTrans" cxnId="{6B69AF8E-B6BC-4C03-8257-9C01DA3BEE07}">
      <dgm:prSet/>
      <dgm:spPr/>
      <dgm:t>
        <a:bodyPr/>
        <a:lstStyle/>
        <a:p>
          <a:endParaRPr lang="ru-RU"/>
        </a:p>
      </dgm:t>
    </dgm:pt>
    <dgm:pt modelId="{C2071D86-F606-45AF-9B18-21E277B0080F}" type="sibTrans" cxnId="{6B69AF8E-B6BC-4C03-8257-9C01DA3BEE07}">
      <dgm:prSet/>
      <dgm:spPr/>
      <dgm:t>
        <a:bodyPr/>
        <a:lstStyle/>
        <a:p>
          <a:endParaRPr lang="ru-RU"/>
        </a:p>
      </dgm:t>
    </dgm:pt>
    <dgm:pt modelId="{0FE166F5-D71B-4FBF-9F69-9BDF1CCF6933}">
      <dgm:prSet/>
      <dgm:spPr/>
      <dgm:t>
        <a:bodyPr/>
        <a:lstStyle/>
        <a:p>
          <a:r>
            <a:rPr lang="ru-RU" dirty="0"/>
            <a:t>Он оценивает линейную зависимость между зависимой переменной и одной или несколькими независимыми переменными.</a:t>
          </a:r>
        </a:p>
      </dgm:t>
    </dgm:pt>
    <dgm:pt modelId="{3FD9CF2F-FA6E-4B0F-AAB3-A04EFE079980}" type="parTrans" cxnId="{0FAB3445-1EA1-43C7-A464-72AD5A01764F}">
      <dgm:prSet/>
      <dgm:spPr/>
      <dgm:t>
        <a:bodyPr/>
        <a:lstStyle/>
        <a:p>
          <a:endParaRPr lang="ru-RU"/>
        </a:p>
      </dgm:t>
    </dgm:pt>
    <dgm:pt modelId="{5D956C2A-3040-4890-B9C1-76AD9129E27F}" type="sibTrans" cxnId="{0FAB3445-1EA1-43C7-A464-72AD5A01764F}">
      <dgm:prSet/>
      <dgm:spPr/>
      <dgm:t>
        <a:bodyPr/>
        <a:lstStyle/>
        <a:p>
          <a:endParaRPr lang="ru-RU"/>
        </a:p>
      </dgm:t>
    </dgm:pt>
    <dgm:pt modelId="{6564F892-30AB-48EC-9C9F-7A7D8058DB32}">
      <dgm:prSet/>
      <dgm:spPr/>
      <dgm:t>
        <a:bodyPr/>
        <a:lstStyle/>
        <a:p>
          <a:r>
            <a:rPr lang="ru-RU"/>
            <a:t>Метод k-ближайших соседей (k-Nearest Neighbors, k-NN):</a:t>
          </a:r>
        </a:p>
      </dgm:t>
    </dgm:pt>
    <dgm:pt modelId="{5C1B4CF2-055A-4F59-970A-4644C8B28E72}" type="parTrans" cxnId="{6970707A-E0EF-4987-8CCD-39D4CD6887B1}">
      <dgm:prSet/>
      <dgm:spPr/>
      <dgm:t>
        <a:bodyPr/>
        <a:lstStyle/>
        <a:p>
          <a:endParaRPr lang="ru-RU"/>
        </a:p>
      </dgm:t>
    </dgm:pt>
    <dgm:pt modelId="{D66A12F4-CFD5-48E4-9319-86E4D43993B7}" type="sibTrans" cxnId="{6970707A-E0EF-4987-8CCD-39D4CD6887B1}">
      <dgm:prSet/>
      <dgm:spPr/>
      <dgm:t>
        <a:bodyPr/>
        <a:lstStyle/>
        <a:p>
          <a:endParaRPr lang="ru-RU"/>
        </a:p>
      </dgm:t>
    </dgm:pt>
    <dgm:pt modelId="{C857D80A-2309-44BF-9FB7-8574CEC391B3}">
      <dgm:prSet/>
      <dgm:spPr/>
      <dgm:t>
        <a:bodyPr/>
        <a:lstStyle/>
        <a:p>
          <a:r>
            <a:rPr lang="ru-RU" dirty="0"/>
            <a:t>Этот алгоритм основан на том, что объекты, имеющие схожие признаки, имеют схожие целевые переменные. </a:t>
          </a:r>
        </a:p>
      </dgm:t>
    </dgm:pt>
    <dgm:pt modelId="{3DA8C9E2-8540-4ED5-9E30-C6417CF9FD47}" type="parTrans" cxnId="{A702E324-EA33-4D43-B605-524D2292FEAC}">
      <dgm:prSet/>
      <dgm:spPr/>
      <dgm:t>
        <a:bodyPr/>
        <a:lstStyle/>
        <a:p>
          <a:endParaRPr lang="ru-RU"/>
        </a:p>
      </dgm:t>
    </dgm:pt>
    <dgm:pt modelId="{3DAB858A-B9F6-4F0D-A7FD-457668FD482A}" type="sibTrans" cxnId="{A702E324-EA33-4D43-B605-524D2292FEAC}">
      <dgm:prSet/>
      <dgm:spPr/>
      <dgm:t>
        <a:bodyPr/>
        <a:lstStyle/>
        <a:p>
          <a:endParaRPr lang="ru-RU"/>
        </a:p>
      </dgm:t>
    </dgm:pt>
    <dgm:pt modelId="{EDBD81D6-F624-42CA-94F3-ABDE6253431D}">
      <dgm:prSet/>
      <dgm:spPr/>
      <dgm:t>
        <a:bodyPr/>
        <a:lstStyle/>
        <a:p>
          <a:r>
            <a:rPr lang="ru-RU"/>
            <a:t>Деревья решений (Decision Trees):</a:t>
          </a:r>
        </a:p>
      </dgm:t>
    </dgm:pt>
    <dgm:pt modelId="{6704887A-9243-4037-B623-E949DDC6BBA4}" type="parTrans" cxnId="{16DB4604-FD2A-4FCB-9214-490D8C4B91BB}">
      <dgm:prSet/>
      <dgm:spPr/>
      <dgm:t>
        <a:bodyPr/>
        <a:lstStyle/>
        <a:p>
          <a:endParaRPr lang="ru-RU"/>
        </a:p>
      </dgm:t>
    </dgm:pt>
    <dgm:pt modelId="{4431DB8C-EB71-48B4-ACB8-FBF5A0D58C3A}" type="sibTrans" cxnId="{16DB4604-FD2A-4FCB-9214-490D8C4B91BB}">
      <dgm:prSet/>
      <dgm:spPr/>
      <dgm:t>
        <a:bodyPr/>
        <a:lstStyle/>
        <a:p>
          <a:endParaRPr lang="ru-RU"/>
        </a:p>
      </dgm:t>
    </dgm:pt>
    <dgm:pt modelId="{BC15C365-79C2-4ECA-8DFE-C3ABBEA0BBE7}">
      <dgm:prSet/>
      <dgm:spPr/>
      <dgm:t>
        <a:bodyPr/>
        <a:lstStyle/>
        <a:p>
          <a:r>
            <a:rPr lang="ru-RU" dirty="0"/>
            <a:t>Деревья решений строятся на основе серии вопросов о признаках, чтобы принять прогнозное решение. </a:t>
          </a:r>
        </a:p>
      </dgm:t>
    </dgm:pt>
    <dgm:pt modelId="{7ED1E544-A22D-4B32-8742-3FD0A896A5F1}" type="parTrans" cxnId="{305E9F08-3925-41B8-94CF-1D7ADDAC15B5}">
      <dgm:prSet/>
      <dgm:spPr/>
      <dgm:t>
        <a:bodyPr/>
        <a:lstStyle/>
        <a:p>
          <a:endParaRPr lang="ru-RU"/>
        </a:p>
      </dgm:t>
    </dgm:pt>
    <dgm:pt modelId="{7EE90FCE-E16B-4CDF-861F-99F0AF139846}" type="sibTrans" cxnId="{305E9F08-3925-41B8-94CF-1D7ADDAC15B5}">
      <dgm:prSet/>
      <dgm:spPr/>
      <dgm:t>
        <a:bodyPr/>
        <a:lstStyle/>
        <a:p>
          <a:endParaRPr lang="ru-RU"/>
        </a:p>
      </dgm:t>
    </dgm:pt>
    <dgm:pt modelId="{7A97E09C-07DD-4DD9-A7AE-F06E93AE5A6F}">
      <dgm:prSet/>
      <dgm:spPr/>
      <dgm:t>
        <a:bodyPr/>
        <a:lstStyle/>
        <a:p>
          <a:r>
            <a:rPr lang="ru-RU"/>
            <a:t>Случайный лес (Random Forest):</a:t>
          </a:r>
        </a:p>
      </dgm:t>
    </dgm:pt>
    <dgm:pt modelId="{29A0D889-A831-4C34-8400-DD8796FED43E}" type="parTrans" cxnId="{0FCFC3F6-3D87-4100-8AC2-2872A26A0998}">
      <dgm:prSet/>
      <dgm:spPr/>
      <dgm:t>
        <a:bodyPr/>
        <a:lstStyle/>
        <a:p>
          <a:endParaRPr lang="ru-RU"/>
        </a:p>
      </dgm:t>
    </dgm:pt>
    <dgm:pt modelId="{5B0F047C-E587-4919-962A-D7BA1A65352D}" type="sibTrans" cxnId="{0FCFC3F6-3D87-4100-8AC2-2872A26A0998}">
      <dgm:prSet/>
      <dgm:spPr/>
      <dgm:t>
        <a:bodyPr/>
        <a:lstStyle/>
        <a:p>
          <a:endParaRPr lang="ru-RU"/>
        </a:p>
      </dgm:t>
    </dgm:pt>
    <dgm:pt modelId="{CAF7A626-91D3-41DE-B77C-F77F8B843632}">
      <dgm:prSet/>
      <dgm:spPr/>
      <dgm:t>
        <a:bodyPr/>
        <a:lstStyle/>
        <a:p>
          <a:r>
            <a:rPr lang="ru-RU" dirty="0"/>
            <a:t>Случайный лес является ансамблевым методом машинного обучения, который комбинирует несколько деревьев решений для снижения переобучения и улучшения качества предсказаний.</a:t>
          </a:r>
        </a:p>
      </dgm:t>
    </dgm:pt>
    <dgm:pt modelId="{59299A44-0DD8-4EA1-81F3-6892AE24BC1C}" type="parTrans" cxnId="{F8A43E3C-2C0C-471E-98F5-FAB4315DFD1D}">
      <dgm:prSet/>
      <dgm:spPr/>
      <dgm:t>
        <a:bodyPr/>
        <a:lstStyle/>
        <a:p>
          <a:endParaRPr lang="ru-RU"/>
        </a:p>
      </dgm:t>
    </dgm:pt>
    <dgm:pt modelId="{CCEE285C-BF0E-480B-A8F4-9CE666C2D401}" type="sibTrans" cxnId="{F8A43E3C-2C0C-471E-98F5-FAB4315DFD1D}">
      <dgm:prSet/>
      <dgm:spPr/>
      <dgm:t>
        <a:bodyPr/>
        <a:lstStyle/>
        <a:p>
          <a:endParaRPr lang="ru-RU"/>
        </a:p>
      </dgm:t>
    </dgm:pt>
    <dgm:pt modelId="{A907C4CF-5315-4C0D-80FF-F20265160EF9}">
      <dgm:prSet/>
      <dgm:spPr/>
      <dgm:t>
        <a:bodyPr/>
        <a:lstStyle/>
        <a:p>
          <a:r>
            <a:rPr lang="ru-RU"/>
            <a:t>Градиентный бустинг (Gradient Boosting):</a:t>
          </a:r>
        </a:p>
      </dgm:t>
    </dgm:pt>
    <dgm:pt modelId="{DD25B622-AB3C-4E77-9F7C-3588640899B0}" type="parTrans" cxnId="{8228B9B9-6526-4FA4-930D-A3560D7FFC47}">
      <dgm:prSet/>
      <dgm:spPr/>
      <dgm:t>
        <a:bodyPr/>
        <a:lstStyle/>
        <a:p>
          <a:endParaRPr lang="ru-RU"/>
        </a:p>
      </dgm:t>
    </dgm:pt>
    <dgm:pt modelId="{438A20ED-53AE-478A-B364-4D402273F451}" type="sibTrans" cxnId="{8228B9B9-6526-4FA4-930D-A3560D7FFC47}">
      <dgm:prSet/>
      <dgm:spPr/>
      <dgm:t>
        <a:bodyPr/>
        <a:lstStyle/>
        <a:p>
          <a:endParaRPr lang="ru-RU"/>
        </a:p>
      </dgm:t>
    </dgm:pt>
    <dgm:pt modelId="{49293522-418A-4889-8211-409C2A883CE9}">
      <dgm:prSet/>
      <dgm:spPr/>
      <dgm:t>
        <a:bodyPr/>
        <a:lstStyle/>
        <a:p>
          <a:r>
            <a:rPr lang="ru-RU"/>
            <a:t>Этот метод также использует ансамбль деревьев решений, но строит их последовательно, улучшая каждое новое дерево так, чтобы исправлять ошибки предыдущих.</a:t>
          </a:r>
        </a:p>
      </dgm:t>
    </dgm:pt>
    <dgm:pt modelId="{44C52C17-2CEB-4E17-96C4-2458D7E28728}" type="parTrans" cxnId="{C05D9F5D-F3C9-4AAC-B74F-901920A30A26}">
      <dgm:prSet/>
      <dgm:spPr/>
      <dgm:t>
        <a:bodyPr/>
        <a:lstStyle/>
        <a:p>
          <a:endParaRPr lang="ru-RU"/>
        </a:p>
      </dgm:t>
    </dgm:pt>
    <dgm:pt modelId="{CCCC5AEE-140D-4F68-A144-B3F78CEC7642}" type="sibTrans" cxnId="{C05D9F5D-F3C9-4AAC-B74F-901920A30A26}">
      <dgm:prSet/>
      <dgm:spPr/>
      <dgm:t>
        <a:bodyPr/>
        <a:lstStyle/>
        <a:p>
          <a:endParaRPr lang="ru-RU"/>
        </a:p>
      </dgm:t>
    </dgm:pt>
    <dgm:pt modelId="{98D8DB31-3D6D-4508-8762-91C956CE2A06}">
      <dgm:prSet/>
      <dgm:spPr/>
      <dgm:t>
        <a:bodyPr/>
        <a:lstStyle/>
        <a:p>
          <a:r>
            <a:rPr lang="ru-RU" dirty="0"/>
            <a:t>Линейная регрессия часто используется для прогнозирования непрерывных значений, таких как цены, объемы продаж и т.д.</a:t>
          </a:r>
        </a:p>
      </dgm:t>
    </dgm:pt>
    <dgm:pt modelId="{D7D9C201-E500-471E-AA8C-AF02DEDC7112}" type="parTrans" cxnId="{F4EEE8AA-73E7-40BD-A657-171F28851800}">
      <dgm:prSet/>
      <dgm:spPr/>
      <dgm:t>
        <a:bodyPr/>
        <a:lstStyle/>
        <a:p>
          <a:endParaRPr lang="ru-RU"/>
        </a:p>
      </dgm:t>
    </dgm:pt>
    <dgm:pt modelId="{774C618D-1C3E-4B5E-B76C-1B0CE1EF0683}" type="sibTrans" cxnId="{F4EEE8AA-73E7-40BD-A657-171F28851800}">
      <dgm:prSet/>
      <dgm:spPr/>
      <dgm:t>
        <a:bodyPr/>
        <a:lstStyle/>
        <a:p>
          <a:endParaRPr lang="ru-RU"/>
        </a:p>
      </dgm:t>
    </dgm:pt>
    <dgm:pt modelId="{F6083242-076B-48DD-82DB-7262079D7916}">
      <dgm:prSet/>
      <dgm:spPr/>
      <dgm:t>
        <a:bodyPr/>
        <a:lstStyle/>
        <a:p>
          <a:r>
            <a:rPr lang="ru-RU" dirty="0"/>
            <a:t>Этот метод особенно эффективен в задачах классификации и регрессии и легко интерпретируем.</a:t>
          </a:r>
        </a:p>
      </dgm:t>
    </dgm:pt>
    <dgm:pt modelId="{12218846-1F7C-4A20-B72B-B15F0CA02E20}" type="parTrans" cxnId="{4AFE48EE-3AEE-4DFB-BD24-50CBB564C6F3}">
      <dgm:prSet/>
      <dgm:spPr/>
      <dgm:t>
        <a:bodyPr/>
        <a:lstStyle/>
        <a:p>
          <a:endParaRPr lang="ru-RU"/>
        </a:p>
      </dgm:t>
    </dgm:pt>
    <dgm:pt modelId="{46F57207-27C6-40EA-BBA2-93DBEAB6FE75}" type="sibTrans" cxnId="{4AFE48EE-3AEE-4DFB-BD24-50CBB564C6F3}">
      <dgm:prSet/>
      <dgm:spPr/>
      <dgm:t>
        <a:bodyPr/>
        <a:lstStyle/>
        <a:p>
          <a:endParaRPr lang="ru-RU"/>
        </a:p>
      </dgm:t>
    </dgm:pt>
    <dgm:pt modelId="{FCAEBE5C-DDC0-47C2-B699-5B6C4C3FBC64}">
      <dgm:prSet/>
      <dgm:spPr/>
      <dgm:t>
        <a:bodyPr/>
        <a:lstStyle/>
        <a:p>
          <a:r>
            <a:rPr lang="ru-RU" dirty="0"/>
            <a:t>Он классифицирует объекты на основе их сходства с ближайшими соседями в пространстве признаков. </a:t>
          </a:r>
        </a:p>
      </dgm:t>
    </dgm:pt>
    <dgm:pt modelId="{910957F6-59EB-49F9-B8E5-00C9A9D4972E}" type="parTrans" cxnId="{63B81DB7-1406-4AB6-B266-4FF4E2FE0BF5}">
      <dgm:prSet/>
      <dgm:spPr/>
      <dgm:t>
        <a:bodyPr/>
        <a:lstStyle/>
        <a:p>
          <a:endParaRPr lang="ru-RU"/>
        </a:p>
      </dgm:t>
    </dgm:pt>
    <dgm:pt modelId="{75CE2728-2CE2-4EFE-A933-EB428CC333C0}" type="sibTrans" cxnId="{63B81DB7-1406-4AB6-B266-4FF4E2FE0BF5}">
      <dgm:prSet/>
      <dgm:spPr/>
      <dgm:t>
        <a:bodyPr/>
        <a:lstStyle/>
        <a:p>
          <a:endParaRPr lang="ru-RU"/>
        </a:p>
      </dgm:t>
    </dgm:pt>
    <dgm:pt modelId="{E2716848-9696-4C7B-AB6B-A0A21A136B35}">
      <dgm:prSet/>
      <dgm:spPr/>
      <dgm:t>
        <a:bodyPr/>
        <a:lstStyle/>
        <a:p>
          <a:r>
            <a:rPr lang="ru-RU" dirty="0"/>
            <a:t>K-NN также может быть использован для регрессии, предсказывая значения на основе среднего или медианного значения ближайших соседей.</a:t>
          </a:r>
        </a:p>
      </dgm:t>
    </dgm:pt>
    <dgm:pt modelId="{A3A16F81-06F0-4FFA-A16A-9C00FE161285}" type="parTrans" cxnId="{9011C465-F4C3-4AE7-8C3F-86076E62F39F}">
      <dgm:prSet/>
      <dgm:spPr/>
      <dgm:t>
        <a:bodyPr/>
        <a:lstStyle/>
        <a:p>
          <a:endParaRPr lang="ru-RU"/>
        </a:p>
      </dgm:t>
    </dgm:pt>
    <dgm:pt modelId="{99E2B1E9-1151-46F7-9891-78F206E20815}" type="sibTrans" cxnId="{9011C465-F4C3-4AE7-8C3F-86076E62F39F}">
      <dgm:prSet/>
      <dgm:spPr/>
      <dgm:t>
        <a:bodyPr/>
        <a:lstStyle/>
        <a:p>
          <a:endParaRPr lang="ru-RU"/>
        </a:p>
      </dgm:t>
    </dgm:pt>
    <dgm:pt modelId="{A94CB04A-B2A4-4874-8595-A7F4964ABA1B}" type="pres">
      <dgm:prSet presAssocID="{C2650A37-569F-4AE4-9534-33F9DCC25D13}" presName="Name0" presStyleCnt="0">
        <dgm:presLayoutVars>
          <dgm:dir/>
          <dgm:animLvl val="lvl"/>
          <dgm:resizeHandles val="exact"/>
        </dgm:presLayoutVars>
      </dgm:prSet>
      <dgm:spPr/>
    </dgm:pt>
    <dgm:pt modelId="{7071AD0B-4F95-4FFF-B30C-F4073CB4C7BD}" type="pres">
      <dgm:prSet presAssocID="{64D059D1-0257-4E96-8BCE-7129F13FA981}" presName="composite" presStyleCnt="0"/>
      <dgm:spPr/>
    </dgm:pt>
    <dgm:pt modelId="{A8682AFE-BA48-41DF-8A11-8E08E6CD0DBA}" type="pres">
      <dgm:prSet presAssocID="{64D059D1-0257-4E96-8BCE-7129F13FA98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A8EF3CB-ECC9-418D-8752-28F44FFB075E}" type="pres">
      <dgm:prSet presAssocID="{64D059D1-0257-4E96-8BCE-7129F13FA981}" presName="desTx" presStyleLbl="alignAccFollowNode1" presStyleIdx="0" presStyleCnt="5">
        <dgm:presLayoutVars>
          <dgm:bulletEnabled val="1"/>
        </dgm:presLayoutVars>
      </dgm:prSet>
      <dgm:spPr/>
    </dgm:pt>
    <dgm:pt modelId="{9AD6A7FF-6600-44E4-B3C6-439369881928}" type="pres">
      <dgm:prSet presAssocID="{C2071D86-F606-45AF-9B18-21E277B0080F}" presName="space" presStyleCnt="0"/>
      <dgm:spPr/>
    </dgm:pt>
    <dgm:pt modelId="{6444ED44-2518-4515-978A-C7837111B7A4}" type="pres">
      <dgm:prSet presAssocID="{6564F892-30AB-48EC-9C9F-7A7D8058DB32}" presName="composite" presStyleCnt="0"/>
      <dgm:spPr/>
    </dgm:pt>
    <dgm:pt modelId="{F2BBEBFA-C2DB-461D-B92D-6B41001FDBA8}" type="pres">
      <dgm:prSet presAssocID="{6564F892-30AB-48EC-9C9F-7A7D8058DB32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792D2BB-7B7F-485F-BDE9-F405EC3C278A}" type="pres">
      <dgm:prSet presAssocID="{6564F892-30AB-48EC-9C9F-7A7D8058DB32}" presName="desTx" presStyleLbl="alignAccFollowNode1" presStyleIdx="1" presStyleCnt="5">
        <dgm:presLayoutVars>
          <dgm:bulletEnabled val="1"/>
        </dgm:presLayoutVars>
      </dgm:prSet>
      <dgm:spPr/>
    </dgm:pt>
    <dgm:pt modelId="{972C6774-A44C-47BB-839B-2EE4A4928C52}" type="pres">
      <dgm:prSet presAssocID="{D66A12F4-CFD5-48E4-9319-86E4D43993B7}" presName="space" presStyleCnt="0"/>
      <dgm:spPr/>
    </dgm:pt>
    <dgm:pt modelId="{F839E4A5-09D2-4BC3-9F18-BEAEB5CE2D8F}" type="pres">
      <dgm:prSet presAssocID="{EDBD81D6-F624-42CA-94F3-ABDE6253431D}" presName="composite" presStyleCnt="0"/>
      <dgm:spPr/>
    </dgm:pt>
    <dgm:pt modelId="{039867AE-0A8C-47DE-A2F4-77683BAEA29D}" type="pres">
      <dgm:prSet presAssocID="{EDBD81D6-F624-42CA-94F3-ABDE6253431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23C7D43-D28A-4B46-A5A4-F3A9653F3EA8}" type="pres">
      <dgm:prSet presAssocID="{EDBD81D6-F624-42CA-94F3-ABDE6253431D}" presName="desTx" presStyleLbl="alignAccFollowNode1" presStyleIdx="2" presStyleCnt="5">
        <dgm:presLayoutVars>
          <dgm:bulletEnabled val="1"/>
        </dgm:presLayoutVars>
      </dgm:prSet>
      <dgm:spPr/>
    </dgm:pt>
    <dgm:pt modelId="{F5012BE7-521E-455C-B410-DDC49CD0DBEC}" type="pres">
      <dgm:prSet presAssocID="{4431DB8C-EB71-48B4-ACB8-FBF5A0D58C3A}" presName="space" presStyleCnt="0"/>
      <dgm:spPr/>
    </dgm:pt>
    <dgm:pt modelId="{C328C54E-8C1A-4FD7-8F35-207B8B6480EA}" type="pres">
      <dgm:prSet presAssocID="{7A97E09C-07DD-4DD9-A7AE-F06E93AE5A6F}" presName="composite" presStyleCnt="0"/>
      <dgm:spPr/>
    </dgm:pt>
    <dgm:pt modelId="{614784B4-D74C-45ED-B4A0-6683D96764E4}" type="pres">
      <dgm:prSet presAssocID="{7A97E09C-07DD-4DD9-A7AE-F06E93AE5A6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E7A889A-B6F3-422A-A63E-3B4FAD863413}" type="pres">
      <dgm:prSet presAssocID="{7A97E09C-07DD-4DD9-A7AE-F06E93AE5A6F}" presName="desTx" presStyleLbl="alignAccFollowNode1" presStyleIdx="3" presStyleCnt="5">
        <dgm:presLayoutVars>
          <dgm:bulletEnabled val="1"/>
        </dgm:presLayoutVars>
      </dgm:prSet>
      <dgm:spPr/>
    </dgm:pt>
    <dgm:pt modelId="{C2485282-B47E-4B1F-9CBE-BCBDD8B444D3}" type="pres">
      <dgm:prSet presAssocID="{5B0F047C-E587-4919-962A-D7BA1A65352D}" presName="space" presStyleCnt="0"/>
      <dgm:spPr/>
    </dgm:pt>
    <dgm:pt modelId="{7B6994A1-949A-4417-BA29-6E24F01D70F0}" type="pres">
      <dgm:prSet presAssocID="{A907C4CF-5315-4C0D-80FF-F20265160EF9}" presName="composite" presStyleCnt="0"/>
      <dgm:spPr/>
    </dgm:pt>
    <dgm:pt modelId="{A8F98B6D-C1A1-49E3-847A-C6DF2259917A}" type="pres">
      <dgm:prSet presAssocID="{A907C4CF-5315-4C0D-80FF-F20265160EF9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ADFB6AE-5AB8-451F-BFB7-250EBDFD0B35}" type="pres">
      <dgm:prSet presAssocID="{A907C4CF-5315-4C0D-80FF-F20265160EF9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4943C02-3056-4EC9-855D-9330B59E644D}" type="presOf" srcId="{64D059D1-0257-4E96-8BCE-7129F13FA981}" destId="{A8682AFE-BA48-41DF-8A11-8E08E6CD0DBA}" srcOrd="0" destOrd="0" presId="urn:microsoft.com/office/officeart/2005/8/layout/hList1"/>
    <dgm:cxn modelId="{16DB4604-FD2A-4FCB-9214-490D8C4B91BB}" srcId="{C2650A37-569F-4AE4-9534-33F9DCC25D13}" destId="{EDBD81D6-F624-42CA-94F3-ABDE6253431D}" srcOrd="2" destOrd="0" parTransId="{6704887A-9243-4037-B623-E949DDC6BBA4}" sibTransId="{4431DB8C-EB71-48B4-ACB8-FBF5A0D58C3A}"/>
    <dgm:cxn modelId="{305E9F08-3925-41B8-94CF-1D7ADDAC15B5}" srcId="{EDBD81D6-F624-42CA-94F3-ABDE6253431D}" destId="{BC15C365-79C2-4ECA-8DFE-C3ABBEA0BBE7}" srcOrd="0" destOrd="0" parTransId="{7ED1E544-A22D-4B32-8742-3FD0A896A5F1}" sibTransId="{7EE90FCE-E16B-4CDF-861F-99F0AF139846}"/>
    <dgm:cxn modelId="{23230410-4B58-4693-A6EA-7FB0C1658147}" type="presOf" srcId="{F6083242-076B-48DD-82DB-7262079D7916}" destId="{B23C7D43-D28A-4B46-A5A4-F3A9653F3EA8}" srcOrd="0" destOrd="1" presId="urn:microsoft.com/office/officeart/2005/8/layout/hList1"/>
    <dgm:cxn modelId="{7ACE0F1A-98C1-40B6-98C8-0FB1383EFAB4}" type="presOf" srcId="{7A97E09C-07DD-4DD9-A7AE-F06E93AE5A6F}" destId="{614784B4-D74C-45ED-B4A0-6683D96764E4}" srcOrd="0" destOrd="0" presId="urn:microsoft.com/office/officeart/2005/8/layout/hList1"/>
    <dgm:cxn modelId="{F8E63322-33D8-4BA4-B025-788EF963376B}" type="presOf" srcId="{0FE166F5-D71B-4FBF-9F69-9BDF1CCF6933}" destId="{8A8EF3CB-ECC9-418D-8752-28F44FFB075E}" srcOrd="0" destOrd="0" presId="urn:microsoft.com/office/officeart/2005/8/layout/hList1"/>
    <dgm:cxn modelId="{A702E324-EA33-4D43-B605-524D2292FEAC}" srcId="{6564F892-30AB-48EC-9C9F-7A7D8058DB32}" destId="{C857D80A-2309-44BF-9FB7-8574CEC391B3}" srcOrd="0" destOrd="0" parTransId="{3DA8C9E2-8540-4ED5-9E30-C6417CF9FD47}" sibTransId="{3DAB858A-B9F6-4F0D-A7FD-457668FD482A}"/>
    <dgm:cxn modelId="{2BBCFE24-2688-4C45-A1A7-14D9B5FB031E}" type="presOf" srcId="{CAF7A626-91D3-41DE-B77C-F77F8B843632}" destId="{4E7A889A-B6F3-422A-A63E-3B4FAD863413}" srcOrd="0" destOrd="0" presId="urn:microsoft.com/office/officeart/2005/8/layout/hList1"/>
    <dgm:cxn modelId="{CE239A3A-D557-4EE4-B76D-7F83EB02C85A}" type="presOf" srcId="{EDBD81D6-F624-42CA-94F3-ABDE6253431D}" destId="{039867AE-0A8C-47DE-A2F4-77683BAEA29D}" srcOrd="0" destOrd="0" presId="urn:microsoft.com/office/officeart/2005/8/layout/hList1"/>
    <dgm:cxn modelId="{4D3BA13B-4D27-4612-86E9-56B0DD61C5DD}" type="presOf" srcId="{BC15C365-79C2-4ECA-8DFE-C3ABBEA0BBE7}" destId="{B23C7D43-D28A-4B46-A5A4-F3A9653F3EA8}" srcOrd="0" destOrd="0" presId="urn:microsoft.com/office/officeart/2005/8/layout/hList1"/>
    <dgm:cxn modelId="{F8A43E3C-2C0C-471E-98F5-FAB4315DFD1D}" srcId="{7A97E09C-07DD-4DD9-A7AE-F06E93AE5A6F}" destId="{CAF7A626-91D3-41DE-B77C-F77F8B843632}" srcOrd="0" destOrd="0" parTransId="{59299A44-0DD8-4EA1-81F3-6892AE24BC1C}" sibTransId="{CCEE285C-BF0E-480B-A8F4-9CE666C2D401}"/>
    <dgm:cxn modelId="{3713315D-1488-40B4-BC3C-C5F55112F09B}" type="presOf" srcId="{C857D80A-2309-44BF-9FB7-8574CEC391B3}" destId="{1792D2BB-7B7F-485F-BDE9-F405EC3C278A}" srcOrd="0" destOrd="0" presId="urn:microsoft.com/office/officeart/2005/8/layout/hList1"/>
    <dgm:cxn modelId="{C05D9F5D-F3C9-4AAC-B74F-901920A30A26}" srcId="{A907C4CF-5315-4C0D-80FF-F20265160EF9}" destId="{49293522-418A-4889-8211-409C2A883CE9}" srcOrd="0" destOrd="0" parTransId="{44C52C17-2CEB-4E17-96C4-2458D7E28728}" sibTransId="{CCCC5AEE-140D-4F68-A144-B3F78CEC7642}"/>
    <dgm:cxn modelId="{0FAB3445-1EA1-43C7-A464-72AD5A01764F}" srcId="{64D059D1-0257-4E96-8BCE-7129F13FA981}" destId="{0FE166F5-D71B-4FBF-9F69-9BDF1CCF6933}" srcOrd="0" destOrd="0" parTransId="{3FD9CF2F-FA6E-4B0F-AAB3-A04EFE079980}" sibTransId="{5D956C2A-3040-4890-B9C1-76AD9129E27F}"/>
    <dgm:cxn modelId="{75C53945-1968-4881-B71A-05A21515965B}" type="presOf" srcId="{C2650A37-569F-4AE4-9534-33F9DCC25D13}" destId="{A94CB04A-B2A4-4874-8595-A7F4964ABA1B}" srcOrd="0" destOrd="0" presId="urn:microsoft.com/office/officeart/2005/8/layout/hList1"/>
    <dgm:cxn modelId="{9011C465-F4C3-4AE7-8C3F-86076E62F39F}" srcId="{6564F892-30AB-48EC-9C9F-7A7D8058DB32}" destId="{E2716848-9696-4C7B-AB6B-A0A21A136B35}" srcOrd="2" destOrd="0" parTransId="{A3A16F81-06F0-4FFA-A16A-9C00FE161285}" sibTransId="{99E2B1E9-1151-46F7-9891-78F206E20815}"/>
    <dgm:cxn modelId="{89110E68-ECE7-40B1-B0D9-BEFBE57C6268}" type="presOf" srcId="{A907C4CF-5315-4C0D-80FF-F20265160EF9}" destId="{A8F98B6D-C1A1-49E3-847A-C6DF2259917A}" srcOrd="0" destOrd="0" presId="urn:microsoft.com/office/officeart/2005/8/layout/hList1"/>
    <dgm:cxn modelId="{D2116E4B-581D-4474-BF87-6BFC9CCD86DB}" type="presOf" srcId="{98D8DB31-3D6D-4508-8762-91C956CE2A06}" destId="{8A8EF3CB-ECC9-418D-8752-28F44FFB075E}" srcOrd="0" destOrd="1" presId="urn:microsoft.com/office/officeart/2005/8/layout/hList1"/>
    <dgm:cxn modelId="{6970707A-E0EF-4987-8CCD-39D4CD6887B1}" srcId="{C2650A37-569F-4AE4-9534-33F9DCC25D13}" destId="{6564F892-30AB-48EC-9C9F-7A7D8058DB32}" srcOrd="1" destOrd="0" parTransId="{5C1B4CF2-055A-4F59-970A-4644C8B28E72}" sibTransId="{D66A12F4-CFD5-48E4-9319-86E4D43993B7}"/>
    <dgm:cxn modelId="{6B69AF8E-B6BC-4C03-8257-9C01DA3BEE07}" srcId="{C2650A37-569F-4AE4-9534-33F9DCC25D13}" destId="{64D059D1-0257-4E96-8BCE-7129F13FA981}" srcOrd="0" destOrd="0" parTransId="{51C4719A-5C5A-496B-ABB0-C9B772D54C10}" sibTransId="{C2071D86-F606-45AF-9B18-21E277B0080F}"/>
    <dgm:cxn modelId="{DF5D2FA0-B138-4DE4-BEE3-A8A695661BC2}" type="presOf" srcId="{49293522-418A-4889-8211-409C2A883CE9}" destId="{FADFB6AE-5AB8-451F-BFB7-250EBDFD0B35}" srcOrd="0" destOrd="0" presId="urn:microsoft.com/office/officeart/2005/8/layout/hList1"/>
    <dgm:cxn modelId="{F4EEE8AA-73E7-40BD-A657-171F28851800}" srcId="{64D059D1-0257-4E96-8BCE-7129F13FA981}" destId="{98D8DB31-3D6D-4508-8762-91C956CE2A06}" srcOrd="1" destOrd="0" parTransId="{D7D9C201-E500-471E-AA8C-AF02DEDC7112}" sibTransId="{774C618D-1C3E-4B5E-B76C-1B0CE1EF0683}"/>
    <dgm:cxn modelId="{63B81DB7-1406-4AB6-B266-4FF4E2FE0BF5}" srcId="{6564F892-30AB-48EC-9C9F-7A7D8058DB32}" destId="{FCAEBE5C-DDC0-47C2-B699-5B6C4C3FBC64}" srcOrd="1" destOrd="0" parTransId="{910957F6-59EB-49F9-B8E5-00C9A9D4972E}" sibTransId="{75CE2728-2CE2-4EFE-A933-EB428CC333C0}"/>
    <dgm:cxn modelId="{8228B9B9-6526-4FA4-930D-A3560D7FFC47}" srcId="{C2650A37-569F-4AE4-9534-33F9DCC25D13}" destId="{A907C4CF-5315-4C0D-80FF-F20265160EF9}" srcOrd="4" destOrd="0" parTransId="{DD25B622-AB3C-4E77-9F7C-3588640899B0}" sibTransId="{438A20ED-53AE-478A-B364-4D402273F451}"/>
    <dgm:cxn modelId="{98E28ABD-F0D9-483D-A69A-889B956BFA24}" type="presOf" srcId="{FCAEBE5C-DDC0-47C2-B699-5B6C4C3FBC64}" destId="{1792D2BB-7B7F-485F-BDE9-F405EC3C278A}" srcOrd="0" destOrd="1" presId="urn:microsoft.com/office/officeart/2005/8/layout/hList1"/>
    <dgm:cxn modelId="{12564CD4-3F37-41D8-945F-6F5FFC7178E5}" type="presOf" srcId="{6564F892-30AB-48EC-9C9F-7A7D8058DB32}" destId="{F2BBEBFA-C2DB-461D-B92D-6B41001FDBA8}" srcOrd="0" destOrd="0" presId="urn:microsoft.com/office/officeart/2005/8/layout/hList1"/>
    <dgm:cxn modelId="{4AFE48EE-3AEE-4DFB-BD24-50CBB564C6F3}" srcId="{EDBD81D6-F624-42CA-94F3-ABDE6253431D}" destId="{F6083242-076B-48DD-82DB-7262079D7916}" srcOrd="1" destOrd="0" parTransId="{12218846-1F7C-4A20-B72B-B15F0CA02E20}" sibTransId="{46F57207-27C6-40EA-BBA2-93DBEAB6FE75}"/>
    <dgm:cxn modelId="{0FCFC3F6-3D87-4100-8AC2-2872A26A0998}" srcId="{C2650A37-569F-4AE4-9534-33F9DCC25D13}" destId="{7A97E09C-07DD-4DD9-A7AE-F06E93AE5A6F}" srcOrd="3" destOrd="0" parTransId="{29A0D889-A831-4C34-8400-DD8796FED43E}" sibTransId="{5B0F047C-E587-4919-962A-D7BA1A65352D}"/>
    <dgm:cxn modelId="{859918F9-2EA1-4534-A331-5BDCDDACCB72}" type="presOf" srcId="{E2716848-9696-4C7B-AB6B-A0A21A136B35}" destId="{1792D2BB-7B7F-485F-BDE9-F405EC3C278A}" srcOrd="0" destOrd="2" presId="urn:microsoft.com/office/officeart/2005/8/layout/hList1"/>
    <dgm:cxn modelId="{6E71AAA7-05B7-4866-99D4-CA7BF70C207C}" type="presParOf" srcId="{A94CB04A-B2A4-4874-8595-A7F4964ABA1B}" destId="{7071AD0B-4F95-4FFF-B30C-F4073CB4C7BD}" srcOrd="0" destOrd="0" presId="urn:microsoft.com/office/officeart/2005/8/layout/hList1"/>
    <dgm:cxn modelId="{C82A1781-08D7-4BEF-8F54-BB74C21E5DA9}" type="presParOf" srcId="{7071AD0B-4F95-4FFF-B30C-F4073CB4C7BD}" destId="{A8682AFE-BA48-41DF-8A11-8E08E6CD0DBA}" srcOrd="0" destOrd="0" presId="urn:microsoft.com/office/officeart/2005/8/layout/hList1"/>
    <dgm:cxn modelId="{AACC996B-85FF-4834-B4D9-34333D32A0E7}" type="presParOf" srcId="{7071AD0B-4F95-4FFF-B30C-F4073CB4C7BD}" destId="{8A8EF3CB-ECC9-418D-8752-28F44FFB075E}" srcOrd="1" destOrd="0" presId="urn:microsoft.com/office/officeart/2005/8/layout/hList1"/>
    <dgm:cxn modelId="{14318566-BC29-4FCD-9F4B-D8D3C1ABA178}" type="presParOf" srcId="{A94CB04A-B2A4-4874-8595-A7F4964ABA1B}" destId="{9AD6A7FF-6600-44E4-B3C6-439369881928}" srcOrd="1" destOrd="0" presId="urn:microsoft.com/office/officeart/2005/8/layout/hList1"/>
    <dgm:cxn modelId="{A5587752-17FA-471D-9B9A-8D6D92B051D4}" type="presParOf" srcId="{A94CB04A-B2A4-4874-8595-A7F4964ABA1B}" destId="{6444ED44-2518-4515-978A-C7837111B7A4}" srcOrd="2" destOrd="0" presId="urn:microsoft.com/office/officeart/2005/8/layout/hList1"/>
    <dgm:cxn modelId="{BD854C8C-EE31-4BFB-AA14-55ED86B1C1A6}" type="presParOf" srcId="{6444ED44-2518-4515-978A-C7837111B7A4}" destId="{F2BBEBFA-C2DB-461D-B92D-6B41001FDBA8}" srcOrd="0" destOrd="0" presId="urn:microsoft.com/office/officeart/2005/8/layout/hList1"/>
    <dgm:cxn modelId="{A701FFAB-A67D-4A32-9C74-B2980F566804}" type="presParOf" srcId="{6444ED44-2518-4515-978A-C7837111B7A4}" destId="{1792D2BB-7B7F-485F-BDE9-F405EC3C278A}" srcOrd="1" destOrd="0" presId="urn:microsoft.com/office/officeart/2005/8/layout/hList1"/>
    <dgm:cxn modelId="{A52BFAD7-2FC6-4779-9C6A-BA4C15C18DF0}" type="presParOf" srcId="{A94CB04A-B2A4-4874-8595-A7F4964ABA1B}" destId="{972C6774-A44C-47BB-839B-2EE4A4928C52}" srcOrd="3" destOrd="0" presId="urn:microsoft.com/office/officeart/2005/8/layout/hList1"/>
    <dgm:cxn modelId="{75C507EF-3DEC-497B-A4A7-AEDD890EFB5A}" type="presParOf" srcId="{A94CB04A-B2A4-4874-8595-A7F4964ABA1B}" destId="{F839E4A5-09D2-4BC3-9F18-BEAEB5CE2D8F}" srcOrd="4" destOrd="0" presId="urn:microsoft.com/office/officeart/2005/8/layout/hList1"/>
    <dgm:cxn modelId="{AE524583-ED73-410D-A394-9679757B1C6F}" type="presParOf" srcId="{F839E4A5-09D2-4BC3-9F18-BEAEB5CE2D8F}" destId="{039867AE-0A8C-47DE-A2F4-77683BAEA29D}" srcOrd="0" destOrd="0" presId="urn:microsoft.com/office/officeart/2005/8/layout/hList1"/>
    <dgm:cxn modelId="{7D00CA18-7F2A-4F0A-B4C6-98972B451177}" type="presParOf" srcId="{F839E4A5-09D2-4BC3-9F18-BEAEB5CE2D8F}" destId="{B23C7D43-D28A-4B46-A5A4-F3A9653F3EA8}" srcOrd="1" destOrd="0" presId="urn:microsoft.com/office/officeart/2005/8/layout/hList1"/>
    <dgm:cxn modelId="{BB4C0AA0-879D-4B75-9D42-933A85731E2B}" type="presParOf" srcId="{A94CB04A-B2A4-4874-8595-A7F4964ABA1B}" destId="{F5012BE7-521E-455C-B410-DDC49CD0DBEC}" srcOrd="5" destOrd="0" presId="urn:microsoft.com/office/officeart/2005/8/layout/hList1"/>
    <dgm:cxn modelId="{C126BAC1-C5C2-4464-947E-434DAADCDC9D}" type="presParOf" srcId="{A94CB04A-B2A4-4874-8595-A7F4964ABA1B}" destId="{C328C54E-8C1A-4FD7-8F35-207B8B6480EA}" srcOrd="6" destOrd="0" presId="urn:microsoft.com/office/officeart/2005/8/layout/hList1"/>
    <dgm:cxn modelId="{01DE6CFE-AFC7-4A99-865B-5F5D2BCFB441}" type="presParOf" srcId="{C328C54E-8C1A-4FD7-8F35-207B8B6480EA}" destId="{614784B4-D74C-45ED-B4A0-6683D96764E4}" srcOrd="0" destOrd="0" presId="urn:microsoft.com/office/officeart/2005/8/layout/hList1"/>
    <dgm:cxn modelId="{1FC428E2-AA4A-428C-BF67-D3BA2546468D}" type="presParOf" srcId="{C328C54E-8C1A-4FD7-8F35-207B8B6480EA}" destId="{4E7A889A-B6F3-422A-A63E-3B4FAD863413}" srcOrd="1" destOrd="0" presId="urn:microsoft.com/office/officeart/2005/8/layout/hList1"/>
    <dgm:cxn modelId="{B7188B55-A962-4F0C-9942-E7A9BEB797DB}" type="presParOf" srcId="{A94CB04A-B2A4-4874-8595-A7F4964ABA1B}" destId="{C2485282-B47E-4B1F-9CBE-BCBDD8B444D3}" srcOrd="7" destOrd="0" presId="urn:microsoft.com/office/officeart/2005/8/layout/hList1"/>
    <dgm:cxn modelId="{0738747D-4DED-48B1-9304-576D9EB64E04}" type="presParOf" srcId="{A94CB04A-B2A4-4874-8595-A7F4964ABA1B}" destId="{7B6994A1-949A-4417-BA29-6E24F01D70F0}" srcOrd="8" destOrd="0" presId="urn:microsoft.com/office/officeart/2005/8/layout/hList1"/>
    <dgm:cxn modelId="{8537DDC2-AC01-427E-A759-CF3643AB154D}" type="presParOf" srcId="{7B6994A1-949A-4417-BA29-6E24F01D70F0}" destId="{A8F98B6D-C1A1-49E3-847A-C6DF2259917A}" srcOrd="0" destOrd="0" presId="urn:microsoft.com/office/officeart/2005/8/layout/hList1"/>
    <dgm:cxn modelId="{EA704C70-6A53-4EDD-BC8A-5F8ABDEF755D}" type="presParOf" srcId="{7B6994A1-949A-4417-BA29-6E24F01D70F0}" destId="{FADFB6AE-5AB8-451F-BFB7-250EBDFD0B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07993A7-E512-4C0C-90C3-6902AB43D3E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26630149-FE1E-4245-B9B5-C315AB72D093}">
      <dgm:prSet/>
      <dgm:spPr/>
      <dgm:t>
        <a:bodyPr/>
        <a:lstStyle/>
        <a:p>
          <a:r>
            <a:rPr lang="ru-RU" b="0" i="0" dirty="0"/>
            <a:t>Точность. </a:t>
          </a:r>
          <a:endParaRPr lang="ru-RU" dirty="0"/>
        </a:p>
      </dgm:t>
    </dgm:pt>
    <dgm:pt modelId="{098F46F2-8142-4E11-BD4A-8A2B364019B1}" type="parTrans" cxnId="{7143EB49-3724-404C-9BC0-4BD59AF951E1}">
      <dgm:prSet/>
      <dgm:spPr/>
      <dgm:t>
        <a:bodyPr/>
        <a:lstStyle/>
        <a:p>
          <a:endParaRPr lang="ru-RU"/>
        </a:p>
      </dgm:t>
    </dgm:pt>
    <dgm:pt modelId="{B14CF517-B10C-414D-9D07-D0C9054264F2}" type="sibTrans" cxnId="{7143EB49-3724-404C-9BC0-4BD59AF951E1}">
      <dgm:prSet/>
      <dgm:spPr/>
      <dgm:t>
        <a:bodyPr/>
        <a:lstStyle/>
        <a:p>
          <a:endParaRPr lang="ru-RU"/>
        </a:p>
      </dgm:t>
    </dgm:pt>
    <dgm:pt modelId="{AF014EA0-9D82-4A93-A139-3820F1335B4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Полнота</a:t>
          </a:r>
        </a:p>
      </dgm:t>
    </dgm:pt>
    <dgm:pt modelId="{DDA2ED9B-2FE5-4C79-A98F-77770FB85D7E}" type="parTrans" cxnId="{D6FD6F88-F2A7-40D3-8DC5-CE63D5B2ABA0}">
      <dgm:prSet/>
      <dgm:spPr/>
      <dgm:t>
        <a:bodyPr/>
        <a:lstStyle/>
        <a:p>
          <a:endParaRPr lang="ru-RU"/>
        </a:p>
      </dgm:t>
    </dgm:pt>
    <dgm:pt modelId="{A2AE9CF8-0B1F-4035-94B7-4AA8833D124A}" type="sibTrans" cxnId="{D6FD6F88-F2A7-40D3-8DC5-CE63D5B2ABA0}">
      <dgm:prSet/>
      <dgm:spPr/>
      <dgm:t>
        <a:bodyPr/>
        <a:lstStyle/>
        <a:p>
          <a:endParaRPr lang="ru-RU"/>
        </a:p>
      </dgm:t>
    </dgm:pt>
    <dgm:pt modelId="{81288676-E938-4359-B955-EDCDF4F2FDF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Уникальность</a:t>
          </a:r>
        </a:p>
      </dgm:t>
    </dgm:pt>
    <dgm:pt modelId="{2F1E1301-FB26-46C5-8059-4413458F7F7B}" type="parTrans" cxnId="{A1280B03-C045-4DFD-B28C-C85C971AD780}">
      <dgm:prSet/>
      <dgm:spPr/>
      <dgm:t>
        <a:bodyPr/>
        <a:lstStyle/>
        <a:p>
          <a:endParaRPr lang="ru-RU"/>
        </a:p>
      </dgm:t>
    </dgm:pt>
    <dgm:pt modelId="{1ACC458B-E7DB-4D1D-A865-44B967372109}" type="sibTrans" cxnId="{A1280B03-C045-4DFD-B28C-C85C971AD780}">
      <dgm:prSet/>
      <dgm:spPr/>
      <dgm:t>
        <a:bodyPr/>
        <a:lstStyle/>
        <a:p>
          <a:endParaRPr lang="ru-RU"/>
        </a:p>
      </dgm:t>
    </dgm:pt>
    <dgm:pt modelId="{D606A64E-2F6F-460B-A63C-18FA073FAD8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Согласованность. </a:t>
          </a:r>
        </a:p>
      </dgm:t>
    </dgm:pt>
    <dgm:pt modelId="{0230679B-8AE6-4D53-B666-7582AD8E178A}" type="parTrans" cxnId="{7FDB23B2-744F-44DA-80E0-5E7BCF48103C}">
      <dgm:prSet/>
      <dgm:spPr/>
      <dgm:t>
        <a:bodyPr/>
        <a:lstStyle/>
        <a:p>
          <a:endParaRPr lang="ru-RU"/>
        </a:p>
      </dgm:t>
    </dgm:pt>
    <dgm:pt modelId="{610D622B-2D93-4A3D-9F92-678F7E2AB636}" type="sibTrans" cxnId="{7FDB23B2-744F-44DA-80E0-5E7BCF48103C}">
      <dgm:prSet/>
      <dgm:spPr/>
      <dgm:t>
        <a:bodyPr/>
        <a:lstStyle/>
        <a:p>
          <a:endParaRPr lang="ru-RU"/>
        </a:p>
      </dgm:t>
    </dgm:pt>
    <dgm:pt modelId="{904CE9B0-3418-4E71-BCEC-B6EB723D1A4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Своевременность</a:t>
          </a:r>
        </a:p>
      </dgm:t>
    </dgm:pt>
    <dgm:pt modelId="{BE7E824B-373B-4C21-9F93-7C85D87E9E29}" type="parTrans" cxnId="{FACB8FA3-AD6B-4085-918D-5061FF7E66AB}">
      <dgm:prSet/>
      <dgm:spPr/>
      <dgm:t>
        <a:bodyPr/>
        <a:lstStyle/>
        <a:p>
          <a:endParaRPr lang="ru-RU"/>
        </a:p>
      </dgm:t>
    </dgm:pt>
    <dgm:pt modelId="{D83ECB17-ACD8-4CFA-8A73-4EF369E688EB}" type="sibTrans" cxnId="{FACB8FA3-AD6B-4085-918D-5061FF7E66AB}">
      <dgm:prSet/>
      <dgm:spPr/>
      <dgm:t>
        <a:bodyPr/>
        <a:lstStyle/>
        <a:p>
          <a:endParaRPr lang="ru-RU"/>
        </a:p>
      </dgm:t>
    </dgm:pt>
    <dgm:pt modelId="{55C21E04-2968-464D-8DE2-95239611636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Допустимость. </a:t>
          </a:r>
        </a:p>
      </dgm:t>
    </dgm:pt>
    <dgm:pt modelId="{D6F4EFBE-7B43-43EF-A5CE-5CDF4F2CD31A}" type="parTrans" cxnId="{967ABD5A-24FC-48B0-8B2D-2B509B53255F}">
      <dgm:prSet/>
      <dgm:spPr/>
      <dgm:t>
        <a:bodyPr/>
        <a:lstStyle/>
        <a:p>
          <a:endParaRPr lang="ru-RU"/>
        </a:p>
      </dgm:t>
    </dgm:pt>
    <dgm:pt modelId="{E6975542-85E2-4DDB-A81E-16A603EC6950}" type="sibTrans" cxnId="{967ABD5A-24FC-48B0-8B2D-2B509B53255F}">
      <dgm:prSet/>
      <dgm:spPr/>
      <dgm:t>
        <a:bodyPr/>
        <a:lstStyle/>
        <a:p>
          <a:endParaRPr lang="ru-RU"/>
        </a:p>
      </dgm:t>
    </dgm:pt>
    <dgm:pt modelId="{715513C0-A3F4-4B9D-B0AE-2D55C76DE6C5}">
      <dgm:prSet/>
      <dgm:spPr/>
      <dgm:t>
        <a:bodyPr/>
        <a:lstStyle/>
        <a:p>
          <a:r>
            <a:rPr lang="ru-RU" b="0" i="0"/>
            <a:t>Указывает, насколько хорошо данные отражают реальность, например правильные имена, адреса и актуальные данные. </a:t>
          </a:r>
          <a:r>
            <a:rPr lang="ru-RU" b="0" i="0" dirty="0"/>
            <a:t>Высокая точность данных позволяет создавать аналитику, которая может быть доверенным и ведет к правильной отчетности и уверенному принятию решений.</a:t>
          </a:r>
          <a:endParaRPr lang="ru-RU" dirty="0"/>
        </a:p>
      </dgm:t>
    </dgm:pt>
    <dgm:pt modelId="{EA082348-340E-443B-BEF8-A587AEEDE1FF}" type="parTrans" cxnId="{C2718E8E-A9B2-4C61-829D-15B5D9969980}">
      <dgm:prSet/>
      <dgm:spPr/>
      <dgm:t>
        <a:bodyPr/>
        <a:lstStyle/>
        <a:p>
          <a:endParaRPr lang="ru-RU"/>
        </a:p>
      </dgm:t>
    </dgm:pt>
    <dgm:pt modelId="{38362F3A-CAE3-480D-8E17-F55FB2323666}" type="sibTrans" cxnId="{C2718E8E-A9B2-4C61-829D-15B5D9969980}">
      <dgm:prSet/>
      <dgm:spPr/>
      <dgm:t>
        <a:bodyPr/>
        <a:lstStyle/>
        <a:p>
          <a:endParaRPr lang="ru-RU"/>
        </a:p>
      </dgm:t>
    </dgm:pt>
    <dgm:pt modelId="{40901711-2841-4CE2-B448-E76396CB563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 Указывает, присутствуют ли все данные, необходимые для конкретного использования, и доступны ли их использование. Полнота применяется не только на уровне элемента данных, но и на уровне записи. Полнота помогает понять, будут ли отсутствующие данные влиять на надежность аналитических сведений из данных.</a:t>
          </a:r>
        </a:p>
      </dgm:t>
    </dgm:pt>
    <dgm:pt modelId="{E2F74911-D047-4419-82B3-BDC06F23001F}" type="parTrans" cxnId="{84AA8148-264E-4C0D-BD57-67C4A7DED8B0}">
      <dgm:prSet/>
      <dgm:spPr/>
      <dgm:t>
        <a:bodyPr/>
        <a:lstStyle/>
        <a:p>
          <a:endParaRPr lang="ru-RU"/>
        </a:p>
      </dgm:t>
    </dgm:pt>
    <dgm:pt modelId="{901A54DC-4924-43D9-8092-9715C88E6653}" type="sibTrans" cxnId="{84AA8148-264E-4C0D-BD57-67C4A7DED8B0}">
      <dgm:prSet/>
      <dgm:spPr/>
      <dgm:t>
        <a:bodyPr/>
        <a:lstStyle/>
        <a:p>
          <a:endParaRPr lang="ru-RU"/>
        </a:p>
      </dgm:t>
    </dgm:pt>
    <dgm:pt modelId="{47CB0711-1451-4F40-B868-4C706AB78E8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Указывает на отсутствие дубликатов в наборе данных.</a:t>
          </a:r>
        </a:p>
      </dgm:t>
    </dgm:pt>
    <dgm:pt modelId="{59F60E9F-8013-4D5D-B5C1-96698AED4A8F}" type="parTrans" cxnId="{952E9546-FA33-42F7-92BF-1582C8D58380}">
      <dgm:prSet/>
      <dgm:spPr/>
      <dgm:t>
        <a:bodyPr/>
        <a:lstStyle/>
        <a:p>
          <a:endParaRPr lang="ru-RU"/>
        </a:p>
      </dgm:t>
    </dgm:pt>
    <dgm:pt modelId="{4ECF6E69-B873-4D7D-B6F6-0ECB46301DD0}" type="sibTrans" cxnId="{952E9546-FA33-42F7-92BF-1582C8D58380}">
      <dgm:prSet/>
      <dgm:spPr/>
      <dgm:t>
        <a:bodyPr/>
        <a:lstStyle/>
        <a:p>
          <a:endParaRPr lang="ru-RU"/>
        </a:p>
      </dgm:t>
    </dgm:pt>
    <dgm:pt modelId="{B3EAE6DC-2606-4BD6-BDF1-94A031999C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/>
            <a:t>Указывает</a:t>
          </a:r>
          <a:r>
            <a:rPr lang="ru-RU" b="0" i="0" dirty="0"/>
            <a:t>, не конфликтует ли один и тот же элемент данных в разных источниках или с течением времени. Согласованность гарантирует, что данные являются универсальными и могут сравниваться между различными источниками.</a:t>
          </a:r>
        </a:p>
      </dgm:t>
    </dgm:pt>
    <dgm:pt modelId="{219FF957-A2F8-4611-9B63-81B6D81F3119}" type="parTrans" cxnId="{085153CC-7D1F-49EF-B4BA-94A72631B5D4}">
      <dgm:prSet/>
      <dgm:spPr/>
      <dgm:t>
        <a:bodyPr/>
        <a:lstStyle/>
        <a:p>
          <a:endParaRPr lang="ru-RU"/>
        </a:p>
      </dgm:t>
    </dgm:pt>
    <dgm:pt modelId="{AA1D11B3-FBFC-4D76-89EC-F1E168168285}" type="sibTrans" cxnId="{085153CC-7D1F-49EF-B4BA-94A72631B5D4}">
      <dgm:prSet/>
      <dgm:spPr/>
      <dgm:t>
        <a:bodyPr/>
        <a:lstStyle/>
        <a:p>
          <a:endParaRPr lang="ru-RU"/>
        </a:p>
      </dgm:t>
    </dgm:pt>
    <dgm:pt modelId="{2E53C257-AE93-4DB2-BF94-61AC0280E1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 Указывает, являются ли данные актуальными и доступными при необходимости. Своевременность гарантирует, что данные актуальны и полезны для принятия решений.</a:t>
          </a:r>
        </a:p>
      </dgm:t>
    </dgm:pt>
    <dgm:pt modelId="{1DACD5CA-448F-45EF-BCA5-65DF2FC86794}" type="parTrans" cxnId="{C915E6DF-3E38-4EAB-9D35-C1E721CEB4F0}">
      <dgm:prSet/>
      <dgm:spPr/>
      <dgm:t>
        <a:bodyPr/>
        <a:lstStyle/>
        <a:p>
          <a:endParaRPr lang="ru-RU"/>
        </a:p>
      </dgm:t>
    </dgm:pt>
    <dgm:pt modelId="{6CA7E8D8-F168-44A7-A88C-514C12633C01}" type="sibTrans" cxnId="{C915E6DF-3E38-4EAB-9D35-C1E721CEB4F0}">
      <dgm:prSet/>
      <dgm:spPr/>
      <dgm:t>
        <a:bodyPr/>
        <a:lstStyle/>
        <a:p>
          <a:endParaRPr lang="ru-RU"/>
        </a:p>
      </dgm:t>
    </dgm:pt>
    <dgm:pt modelId="{6AC1700E-B4EE-4076-9C2E-7330E356E1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/>
            <a:t>Указывает</a:t>
          </a:r>
          <a:r>
            <a:rPr lang="ru-RU" b="0" i="0" dirty="0"/>
            <a:t>, соответствуют ли данные определенному набору правил или ограничений.</a:t>
          </a:r>
        </a:p>
      </dgm:t>
    </dgm:pt>
    <dgm:pt modelId="{E2485C8D-90AB-47B8-A8F4-DC0D0C9C8A0D}" type="parTrans" cxnId="{6FDA32C4-D392-4DD1-9F10-BA6D76967022}">
      <dgm:prSet/>
      <dgm:spPr/>
      <dgm:t>
        <a:bodyPr/>
        <a:lstStyle/>
        <a:p>
          <a:endParaRPr lang="ru-RU"/>
        </a:p>
      </dgm:t>
    </dgm:pt>
    <dgm:pt modelId="{D7FBF170-0B66-45A6-8A11-7B3651F1DAB5}" type="sibTrans" cxnId="{6FDA32C4-D392-4DD1-9F10-BA6D76967022}">
      <dgm:prSet/>
      <dgm:spPr/>
      <dgm:t>
        <a:bodyPr/>
        <a:lstStyle/>
        <a:p>
          <a:endParaRPr lang="ru-RU"/>
        </a:p>
      </dgm:t>
    </dgm:pt>
    <dgm:pt modelId="{8FC69264-3993-4BE1-8E14-8B248C4D39B5}" type="pres">
      <dgm:prSet presAssocID="{007993A7-E512-4C0C-90C3-6902AB43D3EC}" presName="Name0" presStyleCnt="0">
        <dgm:presLayoutVars>
          <dgm:dir/>
          <dgm:animLvl val="lvl"/>
          <dgm:resizeHandles val="exact"/>
        </dgm:presLayoutVars>
      </dgm:prSet>
      <dgm:spPr/>
    </dgm:pt>
    <dgm:pt modelId="{2812CEF3-92F5-4529-A9EA-95B3E18F61EE}" type="pres">
      <dgm:prSet presAssocID="{26630149-FE1E-4245-B9B5-C315AB72D093}" presName="composite" presStyleCnt="0"/>
      <dgm:spPr/>
    </dgm:pt>
    <dgm:pt modelId="{8395E040-9D9B-4546-83C2-CAFF5190C358}" type="pres">
      <dgm:prSet presAssocID="{26630149-FE1E-4245-B9B5-C315AB72D09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CD800A41-3E67-4E44-93A3-6CAC3FC602B9}" type="pres">
      <dgm:prSet presAssocID="{26630149-FE1E-4245-B9B5-C315AB72D093}" presName="desTx" presStyleLbl="alignAccFollowNode1" presStyleIdx="0" presStyleCnt="6">
        <dgm:presLayoutVars>
          <dgm:bulletEnabled val="1"/>
        </dgm:presLayoutVars>
      </dgm:prSet>
      <dgm:spPr/>
    </dgm:pt>
    <dgm:pt modelId="{EA6D973D-7AAA-452F-BD11-5865D13E4779}" type="pres">
      <dgm:prSet presAssocID="{B14CF517-B10C-414D-9D07-D0C9054264F2}" presName="space" presStyleCnt="0"/>
      <dgm:spPr/>
    </dgm:pt>
    <dgm:pt modelId="{CF551E9C-5F22-40D2-A4C1-6FEC31940361}" type="pres">
      <dgm:prSet presAssocID="{AF014EA0-9D82-4A93-A139-3820F1335B49}" presName="composite" presStyleCnt="0"/>
      <dgm:spPr/>
    </dgm:pt>
    <dgm:pt modelId="{B1447AD4-D4EF-422D-80D7-871D7E1B8663}" type="pres">
      <dgm:prSet presAssocID="{AF014EA0-9D82-4A93-A139-3820F1335B49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A32A8D28-7058-46F0-891D-AFCA5C39482E}" type="pres">
      <dgm:prSet presAssocID="{AF014EA0-9D82-4A93-A139-3820F1335B49}" presName="desTx" presStyleLbl="alignAccFollowNode1" presStyleIdx="1" presStyleCnt="6">
        <dgm:presLayoutVars>
          <dgm:bulletEnabled val="1"/>
        </dgm:presLayoutVars>
      </dgm:prSet>
      <dgm:spPr/>
    </dgm:pt>
    <dgm:pt modelId="{8891A984-9FF9-4893-B99B-9BD849823083}" type="pres">
      <dgm:prSet presAssocID="{A2AE9CF8-0B1F-4035-94B7-4AA8833D124A}" presName="space" presStyleCnt="0"/>
      <dgm:spPr/>
    </dgm:pt>
    <dgm:pt modelId="{E29D5705-8966-4FBB-A1A0-263CD6BDFB84}" type="pres">
      <dgm:prSet presAssocID="{81288676-E938-4359-B955-EDCDF4F2FDF5}" presName="composite" presStyleCnt="0"/>
      <dgm:spPr/>
    </dgm:pt>
    <dgm:pt modelId="{B10035CC-9482-4A28-92B8-105321D08350}" type="pres">
      <dgm:prSet presAssocID="{81288676-E938-4359-B955-EDCDF4F2FDF5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F57D37D-86D7-4EF8-B8DE-1704620868E0}" type="pres">
      <dgm:prSet presAssocID="{81288676-E938-4359-B955-EDCDF4F2FDF5}" presName="desTx" presStyleLbl="alignAccFollowNode1" presStyleIdx="2" presStyleCnt="6">
        <dgm:presLayoutVars>
          <dgm:bulletEnabled val="1"/>
        </dgm:presLayoutVars>
      </dgm:prSet>
      <dgm:spPr/>
    </dgm:pt>
    <dgm:pt modelId="{440B1393-163D-484E-9245-CA819BAF3CBC}" type="pres">
      <dgm:prSet presAssocID="{1ACC458B-E7DB-4D1D-A865-44B967372109}" presName="space" presStyleCnt="0"/>
      <dgm:spPr/>
    </dgm:pt>
    <dgm:pt modelId="{060AE4B7-6E43-4A10-8600-2FA9B8E79F85}" type="pres">
      <dgm:prSet presAssocID="{D606A64E-2F6F-460B-A63C-18FA073FAD87}" presName="composite" presStyleCnt="0"/>
      <dgm:spPr/>
    </dgm:pt>
    <dgm:pt modelId="{4C426981-C9B4-4633-9C00-F4383CCC9072}" type="pres">
      <dgm:prSet presAssocID="{D606A64E-2F6F-460B-A63C-18FA073FAD87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73E6E65A-3AEB-4574-A58D-C855B4FDE7DF}" type="pres">
      <dgm:prSet presAssocID="{D606A64E-2F6F-460B-A63C-18FA073FAD87}" presName="desTx" presStyleLbl="alignAccFollowNode1" presStyleIdx="3" presStyleCnt="6">
        <dgm:presLayoutVars>
          <dgm:bulletEnabled val="1"/>
        </dgm:presLayoutVars>
      </dgm:prSet>
      <dgm:spPr/>
    </dgm:pt>
    <dgm:pt modelId="{4FAC4FE6-97A0-4930-AB54-212A2C0892B8}" type="pres">
      <dgm:prSet presAssocID="{610D622B-2D93-4A3D-9F92-678F7E2AB636}" presName="space" presStyleCnt="0"/>
      <dgm:spPr/>
    </dgm:pt>
    <dgm:pt modelId="{3C5968F7-E704-45F1-AD1D-5B60BA98EE18}" type="pres">
      <dgm:prSet presAssocID="{904CE9B0-3418-4E71-BCEC-B6EB723D1A4E}" presName="composite" presStyleCnt="0"/>
      <dgm:spPr/>
    </dgm:pt>
    <dgm:pt modelId="{23BC5B71-857E-4E65-8297-63EF53E012C5}" type="pres">
      <dgm:prSet presAssocID="{904CE9B0-3418-4E71-BCEC-B6EB723D1A4E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A88B472D-BB16-417C-A1EB-C2F2792F6495}" type="pres">
      <dgm:prSet presAssocID="{904CE9B0-3418-4E71-BCEC-B6EB723D1A4E}" presName="desTx" presStyleLbl="alignAccFollowNode1" presStyleIdx="4" presStyleCnt="6">
        <dgm:presLayoutVars>
          <dgm:bulletEnabled val="1"/>
        </dgm:presLayoutVars>
      </dgm:prSet>
      <dgm:spPr/>
    </dgm:pt>
    <dgm:pt modelId="{76986F2F-190A-4826-94A1-0F65F9F3D5BC}" type="pres">
      <dgm:prSet presAssocID="{D83ECB17-ACD8-4CFA-8A73-4EF369E688EB}" presName="space" presStyleCnt="0"/>
      <dgm:spPr/>
    </dgm:pt>
    <dgm:pt modelId="{1B798BF5-CD60-4186-A1CE-F7F1F2EE715E}" type="pres">
      <dgm:prSet presAssocID="{55C21E04-2968-464D-8DE2-952396116361}" presName="composite" presStyleCnt="0"/>
      <dgm:spPr/>
    </dgm:pt>
    <dgm:pt modelId="{A2D4C3C3-F716-4C5C-B753-21BF276F22EB}" type="pres">
      <dgm:prSet presAssocID="{55C21E04-2968-464D-8DE2-952396116361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0B7B586-9C2E-4A24-A7F7-9A79FD5100F3}" type="pres">
      <dgm:prSet presAssocID="{55C21E04-2968-464D-8DE2-952396116361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A1280B03-C045-4DFD-B28C-C85C971AD780}" srcId="{007993A7-E512-4C0C-90C3-6902AB43D3EC}" destId="{81288676-E938-4359-B955-EDCDF4F2FDF5}" srcOrd="2" destOrd="0" parTransId="{2F1E1301-FB26-46C5-8059-4413458F7F7B}" sibTransId="{1ACC458B-E7DB-4D1D-A865-44B967372109}"/>
    <dgm:cxn modelId="{E5E3720C-5B37-41EE-A621-007E4AFD59D1}" type="presOf" srcId="{AF014EA0-9D82-4A93-A139-3820F1335B49}" destId="{B1447AD4-D4EF-422D-80D7-871D7E1B8663}" srcOrd="0" destOrd="0" presId="urn:microsoft.com/office/officeart/2005/8/layout/hList1"/>
    <dgm:cxn modelId="{5A0FB411-6511-4137-B3E5-8AF904DFCFB4}" type="presOf" srcId="{B3EAE6DC-2606-4BD6-BDF1-94A031999C88}" destId="{73E6E65A-3AEB-4574-A58D-C855B4FDE7DF}" srcOrd="0" destOrd="0" presId="urn:microsoft.com/office/officeart/2005/8/layout/hList1"/>
    <dgm:cxn modelId="{A1F4DF5B-A087-444E-A114-5A0E82334DD7}" type="presOf" srcId="{904CE9B0-3418-4E71-BCEC-B6EB723D1A4E}" destId="{23BC5B71-857E-4E65-8297-63EF53E012C5}" srcOrd="0" destOrd="0" presId="urn:microsoft.com/office/officeart/2005/8/layout/hList1"/>
    <dgm:cxn modelId="{952E9546-FA33-42F7-92BF-1582C8D58380}" srcId="{81288676-E938-4359-B955-EDCDF4F2FDF5}" destId="{47CB0711-1451-4F40-B868-4C706AB78E8F}" srcOrd="0" destOrd="0" parTransId="{59F60E9F-8013-4D5D-B5C1-96698AED4A8F}" sibTransId="{4ECF6E69-B873-4D7D-B6F6-0ECB46301DD0}"/>
    <dgm:cxn modelId="{84AA8148-264E-4C0D-BD57-67C4A7DED8B0}" srcId="{AF014EA0-9D82-4A93-A139-3820F1335B49}" destId="{40901711-2841-4CE2-B448-E76396CB563B}" srcOrd="0" destOrd="0" parTransId="{E2F74911-D047-4419-82B3-BDC06F23001F}" sibTransId="{901A54DC-4924-43D9-8092-9715C88E6653}"/>
    <dgm:cxn modelId="{86268748-AEE5-476C-A0E7-CACFB5BC54D8}" type="presOf" srcId="{55C21E04-2968-464D-8DE2-952396116361}" destId="{A2D4C3C3-F716-4C5C-B753-21BF276F22EB}" srcOrd="0" destOrd="0" presId="urn:microsoft.com/office/officeart/2005/8/layout/hList1"/>
    <dgm:cxn modelId="{963F5649-0C01-4D5E-92D5-CDE96AA54EDC}" type="presOf" srcId="{D606A64E-2F6F-460B-A63C-18FA073FAD87}" destId="{4C426981-C9B4-4633-9C00-F4383CCC9072}" srcOrd="0" destOrd="0" presId="urn:microsoft.com/office/officeart/2005/8/layout/hList1"/>
    <dgm:cxn modelId="{7143EB49-3724-404C-9BC0-4BD59AF951E1}" srcId="{007993A7-E512-4C0C-90C3-6902AB43D3EC}" destId="{26630149-FE1E-4245-B9B5-C315AB72D093}" srcOrd="0" destOrd="0" parTransId="{098F46F2-8142-4E11-BD4A-8A2B364019B1}" sibTransId="{B14CF517-B10C-414D-9D07-D0C9054264F2}"/>
    <dgm:cxn modelId="{1F19DC55-ADBB-444F-BFD6-6B3D7A781A8F}" type="presOf" srcId="{40901711-2841-4CE2-B448-E76396CB563B}" destId="{A32A8D28-7058-46F0-891D-AFCA5C39482E}" srcOrd="0" destOrd="0" presId="urn:microsoft.com/office/officeart/2005/8/layout/hList1"/>
    <dgm:cxn modelId="{967ABD5A-24FC-48B0-8B2D-2B509B53255F}" srcId="{007993A7-E512-4C0C-90C3-6902AB43D3EC}" destId="{55C21E04-2968-464D-8DE2-952396116361}" srcOrd="5" destOrd="0" parTransId="{D6F4EFBE-7B43-43EF-A5CE-5CDF4F2CD31A}" sibTransId="{E6975542-85E2-4DDB-A81E-16A603EC6950}"/>
    <dgm:cxn modelId="{CAA8AF84-E8EB-4983-AB27-426F09A6C9E5}" type="presOf" srcId="{81288676-E938-4359-B955-EDCDF4F2FDF5}" destId="{B10035CC-9482-4A28-92B8-105321D08350}" srcOrd="0" destOrd="0" presId="urn:microsoft.com/office/officeart/2005/8/layout/hList1"/>
    <dgm:cxn modelId="{D6FD6F88-F2A7-40D3-8DC5-CE63D5B2ABA0}" srcId="{007993A7-E512-4C0C-90C3-6902AB43D3EC}" destId="{AF014EA0-9D82-4A93-A139-3820F1335B49}" srcOrd="1" destOrd="0" parTransId="{DDA2ED9B-2FE5-4C79-A98F-77770FB85D7E}" sibTransId="{A2AE9CF8-0B1F-4035-94B7-4AA8833D124A}"/>
    <dgm:cxn modelId="{E65CF88B-C4D7-443F-939A-9C48E2AC0454}" type="presOf" srcId="{007993A7-E512-4C0C-90C3-6902AB43D3EC}" destId="{8FC69264-3993-4BE1-8E14-8B248C4D39B5}" srcOrd="0" destOrd="0" presId="urn:microsoft.com/office/officeart/2005/8/layout/hList1"/>
    <dgm:cxn modelId="{C2718E8E-A9B2-4C61-829D-15B5D9969980}" srcId="{26630149-FE1E-4245-B9B5-C315AB72D093}" destId="{715513C0-A3F4-4B9D-B0AE-2D55C76DE6C5}" srcOrd="0" destOrd="0" parTransId="{EA082348-340E-443B-BEF8-A587AEEDE1FF}" sibTransId="{38362F3A-CAE3-480D-8E17-F55FB2323666}"/>
    <dgm:cxn modelId="{C58EB490-95DA-476B-A58E-7FC0FE333567}" type="presOf" srcId="{47CB0711-1451-4F40-B868-4C706AB78E8F}" destId="{3F57D37D-86D7-4EF8-B8DE-1704620868E0}" srcOrd="0" destOrd="0" presId="urn:microsoft.com/office/officeart/2005/8/layout/hList1"/>
    <dgm:cxn modelId="{FACB8FA3-AD6B-4085-918D-5061FF7E66AB}" srcId="{007993A7-E512-4C0C-90C3-6902AB43D3EC}" destId="{904CE9B0-3418-4E71-BCEC-B6EB723D1A4E}" srcOrd="4" destOrd="0" parTransId="{BE7E824B-373B-4C21-9F93-7C85D87E9E29}" sibTransId="{D83ECB17-ACD8-4CFA-8A73-4EF369E688EB}"/>
    <dgm:cxn modelId="{5D7DE6AF-00BB-4E47-9094-CF7BB8F29217}" type="presOf" srcId="{2E53C257-AE93-4DB2-BF94-61AC0280E1AF}" destId="{A88B472D-BB16-417C-A1EB-C2F2792F6495}" srcOrd="0" destOrd="0" presId="urn:microsoft.com/office/officeart/2005/8/layout/hList1"/>
    <dgm:cxn modelId="{988B80B0-5C65-43F6-81EB-212555E8F839}" type="presOf" srcId="{715513C0-A3F4-4B9D-B0AE-2D55C76DE6C5}" destId="{CD800A41-3E67-4E44-93A3-6CAC3FC602B9}" srcOrd="0" destOrd="0" presId="urn:microsoft.com/office/officeart/2005/8/layout/hList1"/>
    <dgm:cxn modelId="{7FDB23B2-744F-44DA-80E0-5E7BCF48103C}" srcId="{007993A7-E512-4C0C-90C3-6902AB43D3EC}" destId="{D606A64E-2F6F-460B-A63C-18FA073FAD87}" srcOrd="3" destOrd="0" parTransId="{0230679B-8AE6-4D53-B666-7582AD8E178A}" sibTransId="{610D622B-2D93-4A3D-9F92-678F7E2AB636}"/>
    <dgm:cxn modelId="{6FDA32C4-D392-4DD1-9F10-BA6D76967022}" srcId="{55C21E04-2968-464D-8DE2-952396116361}" destId="{6AC1700E-B4EE-4076-9C2E-7330E356E139}" srcOrd="0" destOrd="0" parTransId="{E2485C8D-90AB-47B8-A8F4-DC0D0C9C8A0D}" sibTransId="{D7FBF170-0B66-45A6-8A11-7B3651F1DAB5}"/>
    <dgm:cxn modelId="{085153CC-7D1F-49EF-B4BA-94A72631B5D4}" srcId="{D606A64E-2F6F-460B-A63C-18FA073FAD87}" destId="{B3EAE6DC-2606-4BD6-BDF1-94A031999C88}" srcOrd="0" destOrd="0" parTransId="{219FF957-A2F8-4611-9B63-81B6D81F3119}" sibTransId="{AA1D11B3-FBFC-4D76-89EC-F1E168168285}"/>
    <dgm:cxn modelId="{3AFC77D7-6FE6-43E2-907D-D8FA4051E35E}" type="presOf" srcId="{6AC1700E-B4EE-4076-9C2E-7330E356E139}" destId="{A0B7B586-9C2E-4A24-A7F7-9A79FD5100F3}" srcOrd="0" destOrd="0" presId="urn:microsoft.com/office/officeart/2005/8/layout/hList1"/>
    <dgm:cxn modelId="{2AE85CDE-6307-4E0A-8632-94F8020B5F70}" type="presOf" srcId="{26630149-FE1E-4245-B9B5-C315AB72D093}" destId="{8395E040-9D9B-4546-83C2-CAFF5190C358}" srcOrd="0" destOrd="0" presId="urn:microsoft.com/office/officeart/2005/8/layout/hList1"/>
    <dgm:cxn modelId="{C915E6DF-3E38-4EAB-9D35-C1E721CEB4F0}" srcId="{904CE9B0-3418-4E71-BCEC-B6EB723D1A4E}" destId="{2E53C257-AE93-4DB2-BF94-61AC0280E1AF}" srcOrd="0" destOrd="0" parTransId="{1DACD5CA-448F-45EF-BCA5-65DF2FC86794}" sibTransId="{6CA7E8D8-F168-44A7-A88C-514C12633C01}"/>
    <dgm:cxn modelId="{D899DC38-92E9-4DF4-B937-CCB49B5A8BCB}" type="presParOf" srcId="{8FC69264-3993-4BE1-8E14-8B248C4D39B5}" destId="{2812CEF3-92F5-4529-A9EA-95B3E18F61EE}" srcOrd="0" destOrd="0" presId="urn:microsoft.com/office/officeart/2005/8/layout/hList1"/>
    <dgm:cxn modelId="{796D43BD-6CF5-464F-ABF4-EE4E6E15EB72}" type="presParOf" srcId="{2812CEF3-92F5-4529-A9EA-95B3E18F61EE}" destId="{8395E040-9D9B-4546-83C2-CAFF5190C358}" srcOrd="0" destOrd="0" presId="urn:microsoft.com/office/officeart/2005/8/layout/hList1"/>
    <dgm:cxn modelId="{BA38C603-3D2F-4103-8AA7-977313BF612A}" type="presParOf" srcId="{2812CEF3-92F5-4529-A9EA-95B3E18F61EE}" destId="{CD800A41-3E67-4E44-93A3-6CAC3FC602B9}" srcOrd="1" destOrd="0" presId="urn:microsoft.com/office/officeart/2005/8/layout/hList1"/>
    <dgm:cxn modelId="{8673AA0F-2486-4979-90C0-471B117BC20F}" type="presParOf" srcId="{8FC69264-3993-4BE1-8E14-8B248C4D39B5}" destId="{EA6D973D-7AAA-452F-BD11-5865D13E4779}" srcOrd="1" destOrd="0" presId="urn:microsoft.com/office/officeart/2005/8/layout/hList1"/>
    <dgm:cxn modelId="{ED22A936-78BF-4A74-ACF5-49B767E7E265}" type="presParOf" srcId="{8FC69264-3993-4BE1-8E14-8B248C4D39B5}" destId="{CF551E9C-5F22-40D2-A4C1-6FEC31940361}" srcOrd="2" destOrd="0" presId="urn:microsoft.com/office/officeart/2005/8/layout/hList1"/>
    <dgm:cxn modelId="{E74A9CF1-402B-4C10-BB49-622F2BEA1B2C}" type="presParOf" srcId="{CF551E9C-5F22-40D2-A4C1-6FEC31940361}" destId="{B1447AD4-D4EF-422D-80D7-871D7E1B8663}" srcOrd="0" destOrd="0" presId="urn:microsoft.com/office/officeart/2005/8/layout/hList1"/>
    <dgm:cxn modelId="{1A6CA3D7-62FB-4985-8FC3-B7301FE82D0D}" type="presParOf" srcId="{CF551E9C-5F22-40D2-A4C1-6FEC31940361}" destId="{A32A8D28-7058-46F0-891D-AFCA5C39482E}" srcOrd="1" destOrd="0" presId="urn:microsoft.com/office/officeart/2005/8/layout/hList1"/>
    <dgm:cxn modelId="{4CBBB6C2-9B99-4E4D-A674-EA009A9A8CA3}" type="presParOf" srcId="{8FC69264-3993-4BE1-8E14-8B248C4D39B5}" destId="{8891A984-9FF9-4893-B99B-9BD849823083}" srcOrd="3" destOrd="0" presId="urn:microsoft.com/office/officeart/2005/8/layout/hList1"/>
    <dgm:cxn modelId="{BE5BF01A-07A6-4C20-A269-B6E6A1CB30E2}" type="presParOf" srcId="{8FC69264-3993-4BE1-8E14-8B248C4D39B5}" destId="{E29D5705-8966-4FBB-A1A0-263CD6BDFB84}" srcOrd="4" destOrd="0" presId="urn:microsoft.com/office/officeart/2005/8/layout/hList1"/>
    <dgm:cxn modelId="{A90702D3-F6A8-4E31-BFB2-59F89D43E2F8}" type="presParOf" srcId="{E29D5705-8966-4FBB-A1A0-263CD6BDFB84}" destId="{B10035CC-9482-4A28-92B8-105321D08350}" srcOrd="0" destOrd="0" presId="urn:microsoft.com/office/officeart/2005/8/layout/hList1"/>
    <dgm:cxn modelId="{53CAE2B8-ABA6-4715-B8B2-17929F879DD7}" type="presParOf" srcId="{E29D5705-8966-4FBB-A1A0-263CD6BDFB84}" destId="{3F57D37D-86D7-4EF8-B8DE-1704620868E0}" srcOrd="1" destOrd="0" presId="urn:microsoft.com/office/officeart/2005/8/layout/hList1"/>
    <dgm:cxn modelId="{B3BF7F3A-5159-4DB8-BDBB-34991AFC1EE1}" type="presParOf" srcId="{8FC69264-3993-4BE1-8E14-8B248C4D39B5}" destId="{440B1393-163D-484E-9245-CA819BAF3CBC}" srcOrd="5" destOrd="0" presId="urn:microsoft.com/office/officeart/2005/8/layout/hList1"/>
    <dgm:cxn modelId="{0985531F-C633-4B5F-A714-862CEEE258BF}" type="presParOf" srcId="{8FC69264-3993-4BE1-8E14-8B248C4D39B5}" destId="{060AE4B7-6E43-4A10-8600-2FA9B8E79F85}" srcOrd="6" destOrd="0" presId="urn:microsoft.com/office/officeart/2005/8/layout/hList1"/>
    <dgm:cxn modelId="{35153A26-35ED-44FA-9FAC-556A74AAB708}" type="presParOf" srcId="{060AE4B7-6E43-4A10-8600-2FA9B8E79F85}" destId="{4C426981-C9B4-4633-9C00-F4383CCC9072}" srcOrd="0" destOrd="0" presId="urn:microsoft.com/office/officeart/2005/8/layout/hList1"/>
    <dgm:cxn modelId="{E05CCF76-2556-402B-8AC2-534E7E70D713}" type="presParOf" srcId="{060AE4B7-6E43-4A10-8600-2FA9B8E79F85}" destId="{73E6E65A-3AEB-4574-A58D-C855B4FDE7DF}" srcOrd="1" destOrd="0" presId="urn:microsoft.com/office/officeart/2005/8/layout/hList1"/>
    <dgm:cxn modelId="{2EDDA82E-8D8E-4157-BB7E-F32EB1ABEAA1}" type="presParOf" srcId="{8FC69264-3993-4BE1-8E14-8B248C4D39B5}" destId="{4FAC4FE6-97A0-4930-AB54-212A2C0892B8}" srcOrd="7" destOrd="0" presId="urn:microsoft.com/office/officeart/2005/8/layout/hList1"/>
    <dgm:cxn modelId="{6507E854-221D-48AE-8788-DF8EB1E20951}" type="presParOf" srcId="{8FC69264-3993-4BE1-8E14-8B248C4D39B5}" destId="{3C5968F7-E704-45F1-AD1D-5B60BA98EE18}" srcOrd="8" destOrd="0" presId="urn:microsoft.com/office/officeart/2005/8/layout/hList1"/>
    <dgm:cxn modelId="{2423C396-1EDB-493C-BFB8-1A27D87D58DE}" type="presParOf" srcId="{3C5968F7-E704-45F1-AD1D-5B60BA98EE18}" destId="{23BC5B71-857E-4E65-8297-63EF53E012C5}" srcOrd="0" destOrd="0" presId="urn:microsoft.com/office/officeart/2005/8/layout/hList1"/>
    <dgm:cxn modelId="{60C4EF99-0975-4447-9C33-D4814C381B24}" type="presParOf" srcId="{3C5968F7-E704-45F1-AD1D-5B60BA98EE18}" destId="{A88B472D-BB16-417C-A1EB-C2F2792F6495}" srcOrd="1" destOrd="0" presId="urn:microsoft.com/office/officeart/2005/8/layout/hList1"/>
    <dgm:cxn modelId="{E2E13233-D434-4A1E-A150-85E61CCCA723}" type="presParOf" srcId="{8FC69264-3993-4BE1-8E14-8B248C4D39B5}" destId="{76986F2F-190A-4826-94A1-0F65F9F3D5BC}" srcOrd="9" destOrd="0" presId="urn:microsoft.com/office/officeart/2005/8/layout/hList1"/>
    <dgm:cxn modelId="{71FD447A-9DBD-4576-8748-4DAD0F166739}" type="presParOf" srcId="{8FC69264-3993-4BE1-8E14-8B248C4D39B5}" destId="{1B798BF5-CD60-4186-A1CE-F7F1F2EE715E}" srcOrd="10" destOrd="0" presId="urn:microsoft.com/office/officeart/2005/8/layout/hList1"/>
    <dgm:cxn modelId="{A6515B8E-93CE-4CDD-9474-F05993A73AA2}" type="presParOf" srcId="{1B798BF5-CD60-4186-A1CE-F7F1F2EE715E}" destId="{A2D4C3C3-F716-4C5C-B753-21BF276F22EB}" srcOrd="0" destOrd="0" presId="urn:microsoft.com/office/officeart/2005/8/layout/hList1"/>
    <dgm:cxn modelId="{51295FAC-65DB-4EE3-80D7-2F2569F7A188}" type="presParOf" srcId="{1B798BF5-CD60-4186-A1CE-F7F1F2EE715E}" destId="{A0B7B586-9C2E-4A24-A7F7-9A79FD5100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CEA35-E656-4CF1-A460-674C48045799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E693226-9D3D-40B4-853C-07382F431D76}">
      <dgm:prSet/>
      <dgm:spPr/>
      <dgm:t>
        <a:bodyPr/>
        <a:lstStyle/>
        <a:p>
          <a:r>
            <a:rPr lang="ru-RU" b="0" i="0"/>
            <a:t>HH.ru (</a:t>
          </a:r>
          <a:r>
            <a:rPr lang="en-US" b="0" i="0"/>
            <a:t>https://stats.hh.ru/) </a:t>
          </a:r>
          <a:r>
            <a:rPr lang="ru-RU" b="0" i="0"/>
            <a:t>- один из крупнейших онлайн-сервисов по поиску работы и анализу рынка труда в России. На портале собраны объявления о вакансиях от работодателей, а также предоставляются данные о средних заработных платах, специализациях, региональных особенностях и различных трендах на рынке труда. Пользователи могут получить доступ к статистическим данным и аналитическим отчетам.</a:t>
          </a:r>
          <a:endParaRPr lang="ru-RU"/>
        </a:p>
      </dgm:t>
    </dgm:pt>
    <dgm:pt modelId="{B7189F8F-426E-4BCC-BF62-51B7E5748704}" type="parTrans" cxnId="{3A8E955F-CDC1-4599-8B1F-59D41F60DF69}">
      <dgm:prSet/>
      <dgm:spPr/>
      <dgm:t>
        <a:bodyPr/>
        <a:lstStyle/>
        <a:p>
          <a:endParaRPr lang="ru-RU"/>
        </a:p>
      </dgm:t>
    </dgm:pt>
    <dgm:pt modelId="{91ED27F7-F985-46BF-A54F-02B047C00888}" type="sibTrans" cxnId="{3A8E955F-CDC1-4599-8B1F-59D41F60DF69}">
      <dgm:prSet/>
      <dgm:spPr/>
      <dgm:t>
        <a:bodyPr/>
        <a:lstStyle/>
        <a:p>
          <a:endParaRPr lang="ru-RU"/>
        </a:p>
      </dgm:t>
    </dgm:pt>
    <dgm:pt modelId="{C9182749-2493-451B-A688-67938F0B08F2}">
      <dgm:prSet/>
      <dgm:spPr/>
      <dgm:t>
        <a:bodyPr/>
        <a:lstStyle/>
        <a:p>
          <a:r>
            <a:rPr lang="ru-RU" b="0" i="0"/>
            <a:t>Рыноктруда.рф (</a:t>
          </a:r>
          <a:r>
            <a:rPr lang="en-US" b="0" i="0">
              <a:hlinkClick xmlns:r="http://schemas.openxmlformats.org/officeDocument/2006/relationships" r:id="rId1"/>
            </a:rPr>
            <a:t>https://rutrud.com</a:t>
          </a:r>
          <a:r>
            <a:rPr lang="ru-RU" b="0" i="0"/>
            <a:t>): предоставляет разнообразную информацию о состоянии рынка труда в России, включая данные о вакансиях, безработице, региональных тенденциях, занятости и других статистических показателях. Сервис также предлагает инструменты для анализа и визуализации данных.</a:t>
          </a:r>
          <a:endParaRPr lang="ru-RU"/>
        </a:p>
      </dgm:t>
    </dgm:pt>
    <dgm:pt modelId="{854858F5-035D-4D2F-947E-9F87923E257A}" type="parTrans" cxnId="{A799D03C-BB29-43DE-BD4C-3C5F843CF0D7}">
      <dgm:prSet/>
      <dgm:spPr/>
      <dgm:t>
        <a:bodyPr/>
        <a:lstStyle/>
        <a:p>
          <a:endParaRPr lang="ru-RU"/>
        </a:p>
      </dgm:t>
    </dgm:pt>
    <dgm:pt modelId="{9E782EC1-4559-447E-B6AE-E18385AB56C0}" type="sibTrans" cxnId="{A799D03C-BB29-43DE-BD4C-3C5F843CF0D7}">
      <dgm:prSet/>
      <dgm:spPr/>
      <dgm:t>
        <a:bodyPr/>
        <a:lstStyle/>
        <a:p>
          <a:endParaRPr lang="ru-RU"/>
        </a:p>
      </dgm:t>
    </dgm:pt>
    <dgm:pt modelId="{E1A16E09-7FE6-4452-A7E5-523C3F144CAE}">
      <dgm:prSet/>
      <dgm:spPr/>
      <dgm:t>
        <a:bodyPr/>
        <a:lstStyle/>
        <a:p>
          <a:r>
            <a:rPr lang="ru-RU" b="0" i="0">
              <a:hlinkClick xmlns:r="http://schemas.openxmlformats.org/officeDocument/2006/relationships" r:id="rId2"/>
            </a:rPr>
            <a:t>Федеральная служба государственной статистики (rosstat.gov.ru)</a:t>
          </a:r>
          <a:r>
            <a:rPr lang="ru-RU" b="0" i="0"/>
            <a:t>: предоставляет широкий спектр статистических данных о различных аспектах рынка труда в России. На официальном портале пользователи могут получить доступ к публикациям, отчетам и статистическим данным о занятости, безработице, доходах и другим важным показателям трудового рынка. </a:t>
          </a:r>
          <a:endParaRPr lang="ru-RU"/>
        </a:p>
      </dgm:t>
    </dgm:pt>
    <dgm:pt modelId="{699E09C0-8420-426D-854A-401C4BF35DC4}" type="parTrans" cxnId="{B633A706-7246-467C-B8C6-0C428D218697}">
      <dgm:prSet/>
      <dgm:spPr/>
      <dgm:t>
        <a:bodyPr/>
        <a:lstStyle/>
        <a:p>
          <a:endParaRPr lang="ru-RU"/>
        </a:p>
      </dgm:t>
    </dgm:pt>
    <dgm:pt modelId="{AB132F55-BAC5-4771-9005-7DDB561D8648}" type="sibTrans" cxnId="{B633A706-7246-467C-B8C6-0C428D218697}">
      <dgm:prSet/>
      <dgm:spPr/>
      <dgm:t>
        <a:bodyPr/>
        <a:lstStyle/>
        <a:p>
          <a:endParaRPr lang="ru-RU"/>
        </a:p>
      </dgm:t>
    </dgm:pt>
    <dgm:pt modelId="{61078611-3136-4D51-AE81-D03C806D6945}" type="pres">
      <dgm:prSet presAssocID="{948CEA35-E656-4CF1-A460-674C48045799}" presName="linearFlow" presStyleCnt="0">
        <dgm:presLayoutVars>
          <dgm:dir/>
          <dgm:resizeHandles val="exact"/>
        </dgm:presLayoutVars>
      </dgm:prSet>
      <dgm:spPr/>
    </dgm:pt>
    <dgm:pt modelId="{FEF5425C-6EB7-40A0-A7BA-139BDA3BA17C}" type="pres">
      <dgm:prSet presAssocID="{9E693226-9D3D-40B4-853C-07382F431D76}" presName="composite" presStyleCnt="0"/>
      <dgm:spPr/>
    </dgm:pt>
    <dgm:pt modelId="{D03C5F2A-F23B-4722-A719-96E5E78D583F}" type="pres">
      <dgm:prSet presAssocID="{9E693226-9D3D-40B4-853C-07382F431D76}" presName="imgShp" presStyleLbl="fgImgPlace1" presStyleIdx="0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C560171-59D2-41BC-B87D-A35C6E2A6C74}" type="pres">
      <dgm:prSet presAssocID="{9E693226-9D3D-40B4-853C-07382F431D76}" presName="txShp" presStyleLbl="node1" presStyleIdx="0" presStyleCnt="3">
        <dgm:presLayoutVars>
          <dgm:bulletEnabled val="1"/>
        </dgm:presLayoutVars>
      </dgm:prSet>
      <dgm:spPr/>
    </dgm:pt>
    <dgm:pt modelId="{0B8CF618-D893-4BE2-8349-0D9BDCB44AA2}" type="pres">
      <dgm:prSet presAssocID="{91ED27F7-F985-46BF-A54F-02B047C00888}" presName="spacing" presStyleCnt="0"/>
      <dgm:spPr/>
    </dgm:pt>
    <dgm:pt modelId="{8A568505-3921-46BB-A0D1-9398E598B32B}" type="pres">
      <dgm:prSet presAssocID="{C9182749-2493-451B-A688-67938F0B08F2}" presName="composite" presStyleCnt="0"/>
      <dgm:spPr/>
    </dgm:pt>
    <dgm:pt modelId="{F3CD62A7-889F-4234-9556-197097599406}" type="pres">
      <dgm:prSet presAssocID="{C9182749-2493-451B-A688-67938F0B08F2}" presName="imgShp" presStyleLbl="fgImgPlace1" presStyleIdx="1" presStyleCnt="3"/>
      <dgm:spPr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DEA47702-9B63-4E94-B958-6E2BA4E020C3}" type="pres">
      <dgm:prSet presAssocID="{C9182749-2493-451B-A688-67938F0B08F2}" presName="txShp" presStyleLbl="node1" presStyleIdx="1" presStyleCnt="3">
        <dgm:presLayoutVars>
          <dgm:bulletEnabled val="1"/>
        </dgm:presLayoutVars>
      </dgm:prSet>
      <dgm:spPr/>
    </dgm:pt>
    <dgm:pt modelId="{8447A710-E429-4BB9-896E-53061289E9CD}" type="pres">
      <dgm:prSet presAssocID="{9E782EC1-4559-447E-B6AE-E18385AB56C0}" presName="spacing" presStyleCnt="0"/>
      <dgm:spPr/>
    </dgm:pt>
    <dgm:pt modelId="{DC3B2751-85FC-4246-B3A9-529745892A2F}" type="pres">
      <dgm:prSet presAssocID="{E1A16E09-7FE6-4452-A7E5-523C3F144CAE}" presName="composite" presStyleCnt="0"/>
      <dgm:spPr/>
    </dgm:pt>
    <dgm:pt modelId="{E6AF8842-3CB7-43A9-8986-BAD05F896073}" type="pres">
      <dgm:prSet presAssocID="{E1A16E09-7FE6-4452-A7E5-523C3F144CAE}" presName="imgShp" presStyleLbl="fgImgPlace1" presStyleIdx="2" presStyleCnt="3"/>
      <dgm:spPr>
        <a:blipFill rotWithShape="1"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302B721D-CDD5-44BA-B1B6-328BE6AD12F5}" type="pres">
      <dgm:prSet presAssocID="{E1A16E09-7FE6-4452-A7E5-523C3F144CAE}" presName="txShp" presStyleLbl="node1" presStyleIdx="2" presStyleCnt="3">
        <dgm:presLayoutVars>
          <dgm:bulletEnabled val="1"/>
        </dgm:presLayoutVars>
      </dgm:prSet>
      <dgm:spPr/>
    </dgm:pt>
  </dgm:ptLst>
  <dgm:cxnLst>
    <dgm:cxn modelId="{B633A706-7246-467C-B8C6-0C428D218697}" srcId="{948CEA35-E656-4CF1-A460-674C48045799}" destId="{E1A16E09-7FE6-4452-A7E5-523C3F144CAE}" srcOrd="2" destOrd="0" parTransId="{699E09C0-8420-426D-854A-401C4BF35DC4}" sibTransId="{AB132F55-BAC5-4771-9005-7DDB561D8648}"/>
    <dgm:cxn modelId="{7B6A5627-DFFE-4C4A-9093-6F60CAF67BDB}" type="presOf" srcId="{C9182749-2493-451B-A688-67938F0B08F2}" destId="{DEA47702-9B63-4E94-B958-6E2BA4E020C3}" srcOrd="0" destOrd="0" presId="urn:microsoft.com/office/officeart/2005/8/layout/vList3"/>
    <dgm:cxn modelId="{A799D03C-BB29-43DE-BD4C-3C5F843CF0D7}" srcId="{948CEA35-E656-4CF1-A460-674C48045799}" destId="{C9182749-2493-451B-A688-67938F0B08F2}" srcOrd="1" destOrd="0" parTransId="{854858F5-035D-4D2F-947E-9F87923E257A}" sibTransId="{9E782EC1-4559-447E-B6AE-E18385AB56C0}"/>
    <dgm:cxn modelId="{3A8E955F-CDC1-4599-8B1F-59D41F60DF69}" srcId="{948CEA35-E656-4CF1-A460-674C48045799}" destId="{9E693226-9D3D-40B4-853C-07382F431D76}" srcOrd="0" destOrd="0" parTransId="{B7189F8F-426E-4BCC-BF62-51B7E5748704}" sibTransId="{91ED27F7-F985-46BF-A54F-02B047C00888}"/>
    <dgm:cxn modelId="{93AEC084-106D-4E61-B840-385A592A3C80}" type="presOf" srcId="{E1A16E09-7FE6-4452-A7E5-523C3F144CAE}" destId="{302B721D-CDD5-44BA-B1B6-328BE6AD12F5}" srcOrd="0" destOrd="0" presId="urn:microsoft.com/office/officeart/2005/8/layout/vList3"/>
    <dgm:cxn modelId="{D5E0E694-FD40-42AD-BBEB-EB9DC7A32AA9}" type="presOf" srcId="{948CEA35-E656-4CF1-A460-674C48045799}" destId="{61078611-3136-4D51-AE81-D03C806D6945}" srcOrd="0" destOrd="0" presId="urn:microsoft.com/office/officeart/2005/8/layout/vList3"/>
    <dgm:cxn modelId="{2B0804F9-5412-48B3-9D37-A94221153DA5}" type="presOf" srcId="{9E693226-9D3D-40B4-853C-07382F431D76}" destId="{CC560171-59D2-41BC-B87D-A35C6E2A6C74}" srcOrd="0" destOrd="0" presId="urn:microsoft.com/office/officeart/2005/8/layout/vList3"/>
    <dgm:cxn modelId="{CBE2BCD0-2404-4D56-B1F7-2A5D315EA6C4}" type="presParOf" srcId="{61078611-3136-4D51-AE81-D03C806D6945}" destId="{FEF5425C-6EB7-40A0-A7BA-139BDA3BA17C}" srcOrd="0" destOrd="0" presId="urn:microsoft.com/office/officeart/2005/8/layout/vList3"/>
    <dgm:cxn modelId="{D34B1B16-DFD6-4559-832C-0D03CAD18EB5}" type="presParOf" srcId="{FEF5425C-6EB7-40A0-A7BA-139BDA3BA17C}" destId="{D03C5F2A-F23B-4722-A719-96E5E78D583F}" srcOrd="0" destOrd="0" presId="urn:microsoft.com/office/officeart/2005/8/layout/vList3"/>
    <dgm:cxn modelId="{3C44B511-55BB-4A5A-81C0-A536939F4AF3}" type="presParOf" srcId="{FEF5425C-6EB7-40A0-A7BA-139BDA3BA17C}" destId="{CC560171-59D2-41BC-B87D-A35C6E2A6C74}" srcOrd="1" destOrd="0" presId="urn:microsoft.com/office/officeart/2005/8/layout/vList3"/>
    <dgm:cxn modelId="{87B8E822-F9A5-4960-89B9-A26172BECB80}" type="presParOf" srcId="{61078611-3136-4D51-AE81-D03C806D6945}" destId="{0B8CF618-D893-4BE2-8349-0D9BDCB44AA2}" srcOrd="1" destOrd="0" presId="urn:microsoft.com/office/officeart/2005/8/layout/vList3"/>
    <dgm:cxn modelId="{A3988491-ADC6-47EA-882F-6F05D0FE9B0F}" type="presParOf" srcId="{61078611-3136-4D51-AE81-D03C806D6945}" destId="{8A568505-3921-46BB-A0D1-9398E598B32B}" srcOrd="2" destOrd="0" presId="urn:microsoft.com/office/officeart/2005/8/layout/vList3"/>
    <dgm:cxn modelId="{D272DFE8-A424-4E55-B8C4-9D16C05C7C44}" type="presParOf" srcId="{8A568505-3921-46BB-A0D1-9398E598B32B}" destId="{F3CD62A7-889F-4234-9556-197097599406}" srcOrd="0" destOrd="0" presId="urn:microsoft.com/office/officeart/2005/8/layout/vList3"/>
    <dgm:cxn modelId="{0CF1A168-A730-4940-806D-BB5F407AB995}" type="presParOf" srcId="{8A568505-3921-46BB-A0D1-9398E598B32B}" destId="{DEA47702-9B63-4E94-B958-6E2BA4E020C3}" srcOrd="1" destOrd="0" presId="urn:microsoft.com/office/officeart/2005/8/layout/vList3"/>
    <dgm:cxn modelId="{1B0CEB29-B126-42E5-9037-009C5F98DF7F}" type="presParOf" srcId="{61078611-3136-4D51-AE81-D03C806D6945}" destId="{8447A710-E429-4BB9-896E-53061289E9CD}" srcOrd="3" destOrd="0" presId="urn:microsoft.com/office/officeart/2005/8/layout/vList3"/>
    <dgm:cxn modelId="{3C81343D-1638-45AC-B335-FA8B9455F74E}" type="presParOf" srcId="{61078611-3136-4D51-AE81-D03C806D6945}" destId="{DC3B2751-85FC-4246-B3A9-529745892A2F}" srcOrd="4" destOrd="0" presId="urn:microsoft.com/office/officeart/2005/8/layout/vList3"/>
    <dgm:cxn modelId="{9EDB8815-2A6C-403D-8164-1959277204FA}" type="presParOf" srcId="{DC3B2751-85FC-4246-B3A9-529745892A2F}" destId="{E6AF8842-3CB7-43A9-8986-BAD05F896073}" srcOrd="0" destOrd="0" presId="urn:microsoft.com/office/officeart/2005/8/layout/vList3"/>
    <dgm:cxn modelId="{3353C594-82BA-4FE9-869C-6D4B456CF866}" type="presParOf" srcId="{DC3B2751-85FC-4246-B3A9-529745892A2F}" destId="{302B721D-CDD5-44BA-B1B6-328BE6AD12F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FC96978-0AE2-49B3-8C4B-FD14EAB84AA3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Кто является цифровым специалистом?</a:t>
          </a:r>
        </a:p>
      </dgm:t>
    </dgm:pt>
    <dgm:pt modelId="{513663F7-BB16-4FFA-AA97-553C2F17293D}" type="parTrans" cxnId="{B9AD8296-66F1-42B2-8ADF-A32F28F74ADB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7384D890-7EB2-4548-BED4-EE0BC7E7ED65}" type="sibTrans" cxnId="{B9AD8296-66F1-42B2-8ADF-A32F28F74ADB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7975A3DF-61D5-49E7-BE60-08C27E347299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Специалист цифровой трансформации документированных сфер деятельности организации</a:t>
          </a:r>
        </a:p>
      </dgm:t>
    </dgm:pt>
    <dgm:pt modelId="{49CE7103-F22E-4418-A3C4-5F7B532EF727}" type="parTrans" cxnId="{75C2DC15-331C-408D-B451-1750C061DC1A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93A0B086-19A0-48A1-A622-1CBAAF60C632}" type="sibTrans" cxnId="{75C2DC15-331C-408D-B451-1750C061DC1A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029649D2-9E4E-43EB-96D7-6A4756B4E12B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Общая европейская рамка компетенций ИКТ-специалистов для всех секторов индустрии</a:t>
          </a:r>
        </a:p>
      </dgm:t>
    </dgm:pt>
    <dgm:pt modelId="{C975B86F-FEE2-41C9-8F9E-8D7DCDD26148}" type="parTrans" cxnId="{EE388422-9E80-4CF2-8555-59151D67374F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4685B26F-A1BF-4678-AB9F-EBC60DD112C6}" type="sibTrans" cxnId="{EE388422-9E80-4CF2-8555-59151D67374F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2D73845E-4C15-4B68-9EDA-8A2A07AAFFCC}" type="pres">
      <dgm:prSet presAssocID="{B42616A8-0ED5-47AD-A9AB-C48DE8E0404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36583E-CDF1-4418-9D54-745CF241FC94}" type="pres">
      <dgm:prSet presAssocID="{8FC96978-0AE2-49B3-8C4B-FD14EAB84AA3}" presName="hierRoot1" presStyleCnt="0">
        <dgm:presLayoutVars>
          <dgm:hierBranch val="init"/>
        </dgm:presLayoutVars>
      </dgm:prSet>
      <dgm:spPr/>
    </dgm:pt>
    <dgm:pt modelId="{2944807E-2382-4C57-BCE5-DE275EA8C07F}" type="pres">
      <dgm:prSet presAssocID="{8FC96978-0AE2-49B3-8C4B-FD14EAB84AA3}" presName="rootComposite1" presStyleCnt="0"/>
      <dgm:spPr/>
    </dgm:pt>
    <dgm:pt modelId="{1F96EF08-2C63-466A-8038-D8DACA17F3C4}" type="pres">
      <dgm:prSet presAssocID="{8FC96978-0AE2-49B3-8C4B-FD14EAB84AA3}" presName="rootText1" presStyleLbl="node0" presStyleIdx="0" presStyleCnt="1" custScaleX="145902" custScaleY="50473">
        <dgm:presLayoutVars>
          <dgm:chPref val="3"/>
        </dgm:presLayoutVars>
      </dgm:prSet>
      <dgm:spPr/>
    </dgm:pt>
    <dgm:pt modelId="{E6FF40EB-A0DF-4493-AF72-00E2BBFD5FB0}" type="pres">
      <dgm:prSet presAssocID="{8FC96978-0AE2-49B3-8C4B-FD14EAB84AA3}" presName="rootConnector1" presStyleLbl="node1" presStyleIdx="0" presStyleCnt="0"/>
      <dgm:spPr/>
    </dgm:pt>
    <dgm:pt modelId="{F64C9290-4B08-4714-9111-69A6BB5943E6}" type="pres">
      <dgm:prSet presAssocID="{8FC96978-0AE2-49B3-8C4B-FD14EAB84AA3}" presName="hierChild2" presStyleCnt="0"/>
      <dgm:spPr/>
    </dgm:pt>
    <dgm:pt modelId="{6D0204BE-5156-41EA-B762-982CC1B314DF}" type="pres">
      <dgm:prSet presAssocID="{49CE7103-F22E-4418-A3C4-5F7B532EF727}" presName="Name37" presStyleLbl="parChTrans1D2" presStyleIdx="0" presStyleCnt="2"/>
      <dgm:spPr/>
    </dgm:pt>
    <dgm:pt modelId="{F3D45079-EDFC-47B8-A333-F6242325420D}" type="pres">
      <dgm:prSet presAssocID="{7975A3DF-61D5-49E7-BE60-08C27E347299}" presName="hierRoot2" presStyleCnt="0">
        <dgm:presLayoutVars>
          <dgm:hierBranch val="init"/>
        </dgm:presLayoutVars>
      </dgm:prSet>
      <dgm:spPr/>
    </dgm:pt>
    <dgm:pt modelId="{6AF11201-2DC5-433D-B2D7-65B5C2DE6007}" type="pres">
      <dgm:prSet presAssocID="{7975A3DF-61D5-49E7-BE60-08C27E347299}" presName="rootComposite" presStyleCnt="0"/>
      <dgm:spPr/>
    </dgm:pt>
    <dgm:pt modelId="{91914CFC-540E-4863-8017-EE403567750D}" type="pres">
      <dgm:prSet presAssocID="{7975A3DF-61D5-49E7-BE60-08C27E347299}" presName="rootText" presStyleLbl="node2" presStyleIdx="0" presStyleCnt="2" custLinFactNeighborX="1567">
        <dgm:presLayoutVars>
          <dgm:chPref val="3"/>
        </dgm:presLayoutVars>
      </dgm:prSet>
      <dgm:spPr/>
    </dgm:pt>
    <dgm:pt modelId="{10F9A9C9-891D-407C-8537-A1967648C9AA}" type="pres">
      <dgm:prSet presAssocID="{7975A3DF-61D5-49E7-BE60-08C27E347299}" presName="rootConnector" presStyleLbl="node2" presStyleIdx="0" presStyleCnt="2"/>
      <dgm:spPr/>
    </dgm:pt>
    <dgm:pt modelId="{9564B073-0938-4BF8-9483-3890F71DE7BE}" type="pres">
      <dgm:prSet presAssocID="{7975A3DF-61D5-49E7-BE60-08C27E347299}" presName="hierChild4" presStyleCnt="0"/>
      <dgm:spPr/>
    </dgm:pt>
    <dgm:pt modelId="{D6EE5407-CE5F-472F-AD2B-15358B7B7CC2}" type="pres">
      <dgm:prSet presAssocID="{7975A3DF-61D5-49E7-BE60-08C27E347299}" presName="hierChild5" presStyleCnt="0"/>
      <dgm:spPr/>
    </dgm:pt>
    <dgm:pt modelId="{A5353327-4A4E-4707-BE31-3189E3181094}" type="pres">
      <dgm:prSet presAssocID="{C975B86F-FEE2-41C9-8F9E-8D7DCDD26148}" presName="Name37" presStyleLbl="parChTrans1D2" presStyleIdx="1" presStyleCnt="2"/>
      <dgm:spPr/>
    </dgm:pt>
    <dgm:pt modelId="{0BAD198B-9E39-477C-B496-8299B2CE0914}" type="pres">
      <dgm:prSet presAssocID="{029649D2-9E4E-43EB-96D7-6A4756B4E12B}" presName="hierRoot2" presStyleCnt="0">
        <dgm:presLayoutVars>
          <dgm:hierBranch val="init"/>
        </dgm:presLayoutVars>
      </dgm:prSet>
      <dgm:spPr/>
    </dgm:pt>
    <dgm:pt modelId="{7CF03D7E-69C3-4BAF-805A-6A24559BFB49}" type="pres">
      <dgm:prSet presAssocID="{029649D2-9E4E-43EB-96D7-6A4756B4E12B}" presName="rootComposite" presStyleCnt="0"/>
      <dgm:spPr/>
    </dgm:pt>
    <dgm:pt modelId="{D9652948-DEA0-4B23-866E-F08F944F8C32}" type="pres">
      <dgm:prSet presAssocID="{029649D2-9E4E-43EB-96D7-6A4756B4E12B}" presName="rootText" presStyleLbl="node2" presStyleIdx="1" presStyleCnt="2">
        <dgm:presLayoutVars>
          <dgm:chPref val="3"/>
        </dgm:presLayoutVars>
      </dgm:prSet>
      <dgm:spPr/>
    </dgm:pt>
    <dgm:pt modelId="{09643747-5534-4D7B-85F4-F9183F0B1CB4}" type="pres">
      <dgm:prSet presAssocID="{029649D2-9E4E-43EB-96D7-6A4756B4E12B}" presName="rootConnector" presStyleLbl="node2" presStyleIdx="1" presStyleCnt="2"/>
      <dgm:spPr/>
    </dgm:pt>
    <dgm:pt modelId="{EBB309CA-D7A5-4335-A493-0CF856418CDA}" type="pres">
      <dgm:prSet presAssocID="{029649D2-9E4E-43EB-96D7-6A4756B4E12B}" presName="hierChild4" presStyleCnt="0"/>
      <dgm:spPr/>
    </dgm:pt>
    <dgm:pt modelId="{5A086161-7647-4CED-89FD-9E15B39F6BC1}" type="pres">
      <dgm:prSet presAssocID="{029649D2-9E4E-43EB-96D7-6A4756B4E12B}" presName="hierChild5" presStyleCnt="0"/>
      <dgm:spPr/>
    </dgm:pt>
    <dgm:pt modelId="{C82D0C05-4A0D-47AD-842F-726BF096D84E}" type="pres">
      <dgm:prSet presAssocID="{8FC96978-0AE2-49B3-8C4B-FD14EAB84AA3}" presName="hierChild3" presStyleCnt="0"/>
      <dgm:spPr/>
    </dgm:pt>
  </dgm:ptLst>
  <dgm:cxnLst>
    <dgm:cxn modelId="{75C2DC15-331C-408D-B451-1750C061DC1A}" srcId="{8FC96978-0AE2-49B3-8C4B-FD14EAB84AA3}" destId="{7975A3DF-61D5-49E7-BE60-08C27E347299}" srcOrd="0" destOrd="0" parTransId="{49CE7103-F22E-4418-A3C4-5F7B532EF727}" sibTransId="{93A0B086-19A0-48A1-A622-1CBAAF60C632}"/>
    <dgm:cxn modelId="{4B7D9A16-A08D-42AC-988A-AD3D7AF2C0BB}" type="presOf" srcId="{8FC96978-0AE2-49B3-8C4B-FD14EAB84AA3}" destId="{1F96EF08-2C63-466A-8038-D8DACA17F3C4}" srcOrd="0" destOrd="0" presId="urn:microsoft.com/office/officeart/2005/8/layout/orgChart1"/>
    <dgm:cxn modelId="{EE388422-9E80-4CF2-8555-59151D67374F}" srcId="{8FC96978-0AE2-49B3-8C4B-FD14EAB84AA3}" destId="{029649D2-9E4E-43EB-96D7-6A4756B4E12B}" srcOrd="1" destOrd="0" parTransId="{C975B86F-FEE2-41C9-8F9E-8D7DCDD26148}" sibTransId="{4685B26F-A1BF-4678-AB9F-EBC60DD112C6}"/>
    <dgm:cxn modelId="{22BD902B-E785-4242-BAAC-7E83665E6D20}" type="presOf" srcId="{029649D2-9E4E-43EB-96D7-6A4756B4E12B}" destId="{09643747-5534-4D7B-85F4-F9183F0B1CB4}" srcOrd="1" destOrd="0" presId="urn:microsoft.com/office/officeart/2005/8/layout/orgChart1"/>
    <dgm:cxn modelId="{ABD0BF47-8C35-4F0A-BDD6-7E5D15E21503}" type="presOf" srcId="{49CE7103-F22E-4418-A3C4-5F7B532EF727}" destId="{6D0204BE-5156-41EA-B762-982CC1B314DF}" srcOrd="0" destOrd="0" presId="urn:microsoft.com/office/officeart/2005/8/layout/orgChart1"/>
    <dgm:cxn modelId="{01FBC84F-2D6F-4418-BA60-0AEF7539E854}" type="presOf" srcId="{C975B86F-FEE2-41C9-8F9E-8D7DCDD26148}" destId="{A5353327-4A4E-4707-BE31-3189E3181094}" srcOrd="0" destOrd="0" presId="urn:microsoft.com/office/officeart/2005/8/layout/orgChart1"/>
    <dgm:cxn modelId="{A22C1895-ED3C-4083-B856-AAE7568D9418}" type="presOf" srcId="{B42616A8-0ED5-47AD-A9AB-C48DE8E0404B}" destId="{2D73845E-4C15-4B68-9EDA-8A2A07AAFFCC}" srcOrd="0" destOrd="0" presId="urn:microsoft.com/office/officeart/2005/8/layout/orgChart1"/>
    <dgm:cxn modelId="{B9AD8296-66F1-42B2-8ADF-A32F28F74ADB}" srcId="{B42616A8-0ED5-47AD-A9AB-C48DE8E0404B}" destId="{8FC96978-0AE2-49B3-8C4B-FD14EAB84AA3}" srcOrd="0" destOrd="0" parTransId="{513663F7-BB16-4FFA-AA97-553C2F17293D}" sibTransId="{7384D890-7EB2-4548-BED4-EE0BC7E7ED65}"/>
    <dgm:cxn modelId="{4F55E29C-0724-4345-9968-7D3EA7DC18CA}" type="presOf" srcId="{7975A3DF-61D5-49E7-BE60-08C27E347299}" destId="{91914CFC-540E-4863-8017-EE403567750D}" srcOrd="0" destOrd="0" presId="urn:microsoft.com/office/officeart/2005/8/layout/orgChart1"/>
    <dgm:cxn modelId="{AB289CC5-7F42-4B42-8C22-9C8FD823095F}" type="presOf" srcId="{029649D2-9E4E-43EB-96D7-6A4756B4E12B}" destId="{D9652948-DEA0-4B23-866E-F08F944F8C32}" srcOrd="0" destOrd="0" presId="urn:microsoft.com/office/officeart/2005/8/layout/orgChart1"/>
    <dgm:cxn modelId="{751915ED-F47A-4CAF-BF22-87C941133903}" type="presOf" srcId="{8FC96978-0AE2-49B3-8C4B-FD14EAB84AA3}" destId="{E6FF40EB-A0DF-4493-AF72-00E2BBFD5FB0}" srcOrd="1" destOrd="0" presId="urn:microsoft.com/office/officeart/2005/8/layout/orgChart1"/>
    <dgm:cxn modelId="{4E0E10F2-F2F5-44CE-BDFA-5611E5C7786F}" type="presOf" srcId="{7975A3DF-61D5-49E7-BE60-08C27E347299}" destId="{10F9A9C9-891D-407C-8537-A1967648C9AA}" srcOrd="1" destOrd="0" presId="urn:microsoft.com/office/officeart/2005/8/layout/orgChart1"/>
    <dgm:cxn modelId="{3F773EA9-2435-4041-BC16-E30E7C0D7958}" type="presParOf" srcId="{2D73845E-4C15-4B68-9EDA-8A2A07AAFFCC}" destId="{0636583E-CDF1-4418-9D54-745CF241FC94}" srcOrd="0" destOrd="0" presId="urn:microsoft.com/office/officeart/2005/8/layout/orgChart1"/>
    <dgm:cxn modelId="{47B902D3-78DD-43C0-A5EE-AAE472ED9ADB}" type="presParOf" srcId="{0636583E-CDF1-4418-9D54-745CF241FC94}" destId="{2944807E-2382-4C57-BCE5-DE275EA8C07F}" srcOrd="0" destOrd="0" presId="urn:microsoft.com/office/officeart/2005/8/layout/orgChart1"/>
    <dgm:cxn modelId="{D79C03C8-3D85-4937-B52F-066697A4EE07}" type="presParOf" srcId="{2944807E-2382-4C57-BCE5-DE275EA8C07F}" destId="{1F96EF08-2C63-466A-8038-D8DACA17F3C4}" srcOrd="0" destOrd="0" presId="urn:microsoft.com/office/officeart/2005/8/layout/orgChart1"/>
    <dgm:cxn modelId="{0180F164-49DF-45E4-9E45-9ABB1206C263}" type="presParOf" srcId="{2944807E-2382-4C57-BCE5-DE275EA8C07F}" destId="{E6FF40EB-A0DF-4493-AF72-00E2BBFD5FB0}" srcOrd="1" destOrd="0" presId="urn:microsoft.com/office/officeart/2005/8/layout/orgChart1"/>
    <dgm:cxn modelId="{2DCDF698-EE06-48A0-A989-6E15C7F7D6F7}" type="presParOf" srcId="{0636583E-CDF1-4418-9D54-745CF241FC94}" destId="{F64C9290-4B08-4714-9111-69A6BB5943E6}" srcOrd="1" destOrd="0" presId="urn:microsoft.com/office/officeart/2005/8/layout/orgChart1"/>
    <dgm:cxn modelId="{9AA21F15-97E8-4835-A11E-CC7283DB2586}" type="presParOf" srcId="{F64C9290-4B08-4714-9111-69A6BB5943E6}" destId="{6D0204BE-5156-41EA-B762-982CC1B314DF}" srcOrd="0" destOrd="0" presId="urn:microsoft.com/office/officeart/2005/8/layout/orgChart1"/>
    <dgm:cxn modelId="{871756A4-BA43-49FD-BD5D-9FAC4EA88127}" type="presParOf" srcId="{F64C9290-4B08-4714-9111-69A6BB5943E6}" destId="{F3D45079-EDFC-47B8-A333-F6242325420D}" srcOrd="1" destOrd="0" presId="urn:microsoft.com/office/officeart/2005/8/layout/orgChart1"/>
    <dgm:cxn modelId="{AF0F48D0-7326-4E51-9831-C56E170526E4}" type="presParOf" srcId="{F3D45079-EDFC-47B8-A333-F6242325420D}" destId="{6AF11201-2DC5-433D-B2D7-65B5C2DE6007}" srcOrd="0" destOrd="0" presId="urn:microsoft.com/office/officeart/2005/8/layout/orgChart1"/>
    <dgm:cxn modelId="{14C14E0D-99BF-40CE-93BD-6C4380FBE4B3}" type="presParOf" srcId="{6AF11201-2DC5-433D-B2D7-65B5C2DE6007}" destId="{91914CFC-540E-4863-8017-EE403567750D}" srcOrd="0" destOrd="0" presId="urn:microsoft.com/office/officeart/2005/8/layout/orgChart1"/>
    <dgm:cxn modelId="{DC61E389-BA03-43FC-AD32-868F3AF50D70}" type="presParOf" srcId="{6AF11201-2DC5-433D-B2D7-65B5C2DE6007}" destId="{10F9A9C9-891D-407C-8537-A1967648C9AA}" srcOrd="1" destOrd="0" presId="urn:microsoft.com/office/officeart/2005/8/layout/orgChart1"/>
    <dgm:cxn modelId="{84EF5957-9BBB-4D35-8368-46F4C9D9F3A0}" type="presParOf" srcId="{F3D45079-EDFC-47B8-A333-F6242325420D}" destId="{9564B073-0938-4BF8-9483-3890F71DE7BE}" srcOrd="1" destOrd="0" presId="urn:microsoft.com/office/officeart/2005/8/layout/orgChart1"/>
    <dgm:cxn modelId="{AD950B22-0E97-4852-95E1-7E482C58065B}" type="presParOf" srcId="{F3D45079-EDFC-47B8-A333-F6242325420D}" destId="{D6EE5407-CE5F-472F-AD2B-15358B7B7CC2}" srcOrd="2" destOrd="0" presId="urn:microsoft.com/office/officeart/2005/8/layout/orgChart1"/>
    <dgm:cxn modelId="{A1A9ABE0-B83F-4A68-94C3-9B0E8504ACA1}" type="presParOf" srcId="{F64C9290-4B08-4714-9111-69A6BB5943E6}" destId="{A5353327-4A4E-4707-BE31-3189E3181094}" srcOrd="2" destOrd="0" presId="urn:microsoft.com/office/officeart/2005/8/layout/orgChart1"/>
    <dgm:cxn modelId="{94563BC0-5F0E-406C-8F1B-C8F6A8571070}" type="presParOf" srcId="{F64C9290-4B08-4714-9111-69A6BB5943E6}" destId="{0BAD198B-9E39-477C-B496-8299B2CE0914}" srcOrd="3" destOrd="0" presId="urn:microsoft.com/office/officeart/2005/8/layout/orgChart1"/>
    <dgm:cxn modelId="{149A3EF0-D4DB-44E6-886B-FDC8873A81A8}" type="presParOf" srcId="{0BAD198B-9E39-477C-B496-8299B2CE0914}" destId="{7CF03D7E-69C3-4BAF-805A-6A24559BFB49}" srcOrd="0" destOrd="0" presId="urn:microsoft.com/office/officeart/2005/8/layout/orgChart1"/>
    <dgm:cxn modelId="{857A2440-4176-4089-BCE3-8F5C02BCF1E4}" type="presParOf" srcId="{7CF03D7E-69C3-4BAF-805A-6A24559BFB49}" destId="{D9652948-DEA0-4B23-866E-F08F944F8C32}" srcOrd="0" destOrd="0" presId="urn:microsoft.com/office/officeart/2005/8/layout/orgChart1"/>
    <dgm:cxn modelId="{8CB4DEA3-242C-4D7A-8E96-B0F73F0EEA44}" type="presParOf" srcId="{7CF03D7E-69C3-4BAF-805A-6A24559BFB49}" destId="{09643747-5534-4D7B-85F4-F9183F0B1CB4}" srcOrd="1" destOrd="0" presId="urn:microsoft.com/office/officeart/2005/8/layout/orgChart1"/>
    <dgm:cxn modelId="{F89EE664-E71E-4704-BBBE-347CECE64C8B}" type="presParOf" srcId="{0BAD198B-9E39-477C-B496-8299B2CE0914}" destId="{EBB309CA-D7A5-4335-A493-0CF856418CDA}" srcOrd="1" destOrd="0" presId="urn:microsoft.com/office/officeart/2005/8/layout/orgChart1"/>
    <dgm:cxn modelId="{E6F61D20-2E36-4CCF-81F9-83A6C403CEDC}" type="presParOf" srcId="{0BAD198B-9E39-477C-B496-8299B2CE0914}" destId="{5A086161-7647-4CED-89FD-9E15B39F6BC1}" srcOrd="2" destOrd="0" presId="urn:microsoft.com/office/officeart/2005/8/layout/orgChart1"/>
    <dgm:cxn modelId="{C34CD149-D8C8-4BAB-8CDB-807BE45072D0}" type="presParOf" srcId="{0636583E-CDF1-4418-9D54-745CF241FC94}" destId="{C82D0C05-4A0D-47AD-842F-726BF096D84E}" srcOrd="2" destOrd="0" presId="urn:microsoft.com/office/officeart/2005/8/layout/orgChart1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cycle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523FDB1E-CFFC-48B0-86AF-4C421ADDB757}">
      <dgm:prSet/>
      <dgm:spPr/>
      <dgm:t>
        <a:bodyPr/>
        <a:lstStyle/>
        <a:p>
          <a:r>
            <a:rPr lang="ru-RU"/>
            <a:t>ПЛАНИРОВАНИЕ</a:t>
          </a:r>
        </a:p>
      </dgm:t>
    </dgm:pt>
    <dgm:pt modelId="{F7DA5320-7C13-4C12-90AA-D71ABBC895B0}" type="parTrans" cxnId="{7DD70551-FBA2-49E6-A979-1F0F80D92836}">
      <dgm:prSet/>
      <dgm:spPr/>
      <dgm:t>
        <a:bodyPr/>
        <a:lstStyle/>
        <a:p>
          <a:endParaRPr lang="ru-RU"/>
        </a:p>
      </dgm:t>
    </dgm:pt>
    <dgm:pt modelId="{895877EA-E267-49AB-848A-CEFD0A0A5DA3}" type="sibTrans" cxnId="{7DD70551-FBA2-49E6-A979-1F0F80D92836}">
      <dgm:prSet/>
      <dgm:spPr/>
      <dgm:t>
        <a:bodyPr/>
        <a:lstStyle/>
        <a:p>
          <a:endParaRPr lang="ru-RU"/>
        </a:p>
      </dgm:t>
    </dgm:pt>
    <dgm:pt modelId="{9A705329-6363-47AA-AE36-B7FA9F7D6B5D}">
      <dgm:prSet/>
      <dgm:spPr/>
      <dgm:t>
        <a:bodyPr/>
        <a:lstStyle/>
        <a:p>
          <a:r>
            <a:rPr lang="ru-RU"/>
            <a:t>РЕАЛИЗАЦИЯ</a:t>
          </a:r>
        </a:p>
      </dgm:t>
    </dgm:pt>
    <dgm:pt modelId="{DC54F7D9-5B81-42E3-AA12-D818D03A5248}" type="parTrans" cxnId="{379CFD5B-438E-42E1-A4CB-35CBCAE0C2B6}">
      <dgm:prSet/>
      <dgm:spPr/>
      <dgm:t>
        <a:bodyPr/>
        <a:lstStyle/>
        <a:p>
          <a:endParaRPr lang="ru-RU"/>
        </a:p>
      </dgm:t>
    </dgm:pt>
    <dgm:pt modelId="{E351B31F-04BA-474C-9AC0-FC070F2B5BEF}" type="sibTrans" cxnId="{379CFD5B-438E-42E1-A4CB-35CBCAE0C2B6}">
      <dgm:prSet/>
      <dgm:spPr/>
      <dgm:t>
        <a:bodyPr/>
        <a:lstStyle/>
        <a:p>
          <a:endParaRPr lang="ru-RU"/>
        </a:p>
      </dgm:t>
    </dgm:pt>
    <dgm:pt modelId="{32BA478D-F784-4B36-9D37-BC81665B79C0}">
      <dgm:prSet/>
      <dgm:spPr/>
      <dgm:t>
        <a:bodyPr/>
        <a:lstStyle/>
        <a:p>
          <a:r>
            <a:rPr lang="ru-RU"/>
            <a:t>УПРАВЛЕНИЕ</a:t>
          </a:r>
        </a:p>
      </dgm:t>
    </dgm:pt>
    <dgm:pt modelId="{C9780715-5E51-4EB7-8FB7-1F5B666791A1}" type="parTrans" cxnId="{54846266-F7EB-46E5-8F62-23CC0DD4BC3B}">
      <dgm:prSet/>
      <dgm:spPr/>
      <dgm:t>
        <a:bodyPr/>
        <a:lstStyle/>
        <a:p>
          <a:endParaRPr lang="ru-RU"/>
        </a:p>
      </dgm:t>
    </dgm:pt>
    <dgm:pt modelId="{39BE4258-D1FF-4AD0-A6F0-CF24F60ABFC3}" type="sibTrans" cxnId="{54846266-F7EB-46E5-8F62-23CC0DD4BC3B}">
      <dgm:prSet/>
      <dgm:spPr/>
      <dgm:t>
        <a:bodyPr/>
        <a:lstStyle/>
        <a:p>
          <a:endParaRPr lang="ru-RU"/>
        </a:p>
      </dgm:t>
    </dgm:pt>
    <dgm:pt modelId="{5BEAC5CB-3DEE-4C13-AECF-3564C13A8B80}">
      <dgm:prSet/>
      <dgm:spPr/>
      <dgm:t>
        <a:bodyPr/>
        <a:lstStyle/>
        <a:p>
          <a:r>
            <a:rPr lang="ru-RU" dirty="0"/>
            <a:t>ОБЕСПЕЧЕНИЕ</a:t>
          </a:r>
        </a:p>
      </dgm:t>
    </dgm:pt>
    <dgm:pt modelId="{A62FB6E1-D862-429F-B232-014BB889622B}" type="parTrans" cxnId="{358D6830-9FFA-414F-9524-129ECA4F589F}">
      <dgm:prSet/>
      <dgm:spPr/>
      <dgm:t>
        <a:bodyPr/>
        <a:lstStyle/>
        <a:p>
          <a:endParaRPr lang="ru-RU"/>
        </a:p>
      </dgm:t>
    </dgm:pt>
    <dgm:pt modelId="{7C0BDA5F-4A46-4D63-B1A6-B20A2D341DBC}" type="sibTrans" cxnId="{358D6830-9FFA-414F-9524-129ECA4F589F}">
      <dgm:prSet/>
      <dgm:spPr/>
      <dgm:t>
        <a:bodyPr/>
        <a:lstStyle/>
        <a:p>
          <a:endParaRPr lang="ru-RU"/>
        </a:p>
      </dgm:t>
    </dgm:pt>
    <dgm:pt modelId="{45831F8F-9010-4C6D-AB1F-55E57F896306}">
      <dgm:prSet/>
      <dgm:spPr/>
      <dgm:t>
        <a:bodyPr/>
        <a:lstStyle/>
        <a:p>
          <a:r>
            <a:rPr lang="ru-RU"/>
            <a:t>ЭКСПЛУАТАЦИЯ</a:t>
          </a:r>
        </a:p>
      </dgm:t>
    </dgm:pt>
    <dgm:pt modelId="{D44E262F-7423-44C7-B7F3-F25D2252A66D}" type="parTrans" cxnId="{6F380F58-F3F4-455F-B50F-7782ED1A56ED}">
      <dgm:prSet/>
      <dgm:spPr/>
      <dgm:t>
        <a:bodyPr/>
        <a:lstStyle/>
        <a:p>
          <a:endParaRPr lang="ru-RU"/>
        </a:p>
      </dgm:t>
    </dgm:pt>
    <dgm:pt modelId="{7DEAFC60-57A1-41FB-88A6-1632F0DFA26E}" type="sibTrans" cxnId="{6F380F58-F3F4-455F-B50F-7782ED1A56ED}">
      <dgm:prSet/>
      <dgm:spPr/>
      <dgm:t>
        <a:bodyPr/>
        <a:lstStyle/>
        <a:p>
          <a:endParaRPr lang="ru-RU"/>
        </a:p>
      </dgm:t>
    </dgm:pt>
    <dgm:pt modelId="{DA187B1E-5AB9-413C-AECB-23D06DF69572}" type="pres">
      <dgm:prSet presAssocID="{B42616A8-0ED5-47AD-A9AB-C48DE8E0404B}" presName="cycle" presStyleCnt="0">
        <dgm:presLayoutVars>
          <dgm:dir/>
          <dgm:resizeHandles val="exact"/>
        </dgm:presLayoutVars>
      </dgm:prSet>
      <dgm:spPr/>
    </dgm:pt>
    <dgm:pt modelId="{C7A97B08-E44A-45A3-ADB7-904DD1BF599D}" type="pres">
      <dgm:prSet presAssocID="{523FDB1E-CFFC-48B0-86AF-4C421ADDB757}" presName="node" presStyleLbl="node1" presStyleIdx="0" presStyleCnt="5">
        <dgm:presLayoutVars>
          <dgm:bulletEnabled val="1"/>
        </dgm:presLayoutVars>
      </dgm:prSet>
      <dgm:spPr/>
    </dgm:pt>
    <dgm:pt modelId="{A863C26E-305A-4B88-90B1-470C81819646}" type="pres">
      <dgm:prSet presAssocID="{523FDB1E-CFFC-48B0-86AF-4C421ADDB757}" presName="spNode" presStyleCnt="0"/>
      <dgm:spPr/>
    </dgm:pt>
    <dgm:pt modelId="{4CF5C8CD-C217-4656-9189-D10ABE905F31}" type="pres">
      <dgm:prSet presAssocID="{895877EA-E267-49AB-848A-CEFD0A0A5DA3}" presName="sibTrans" presStyleLbl="sibTrans1D1" presStyleIdx="0" presStyleCnt="5"/>
      <dgm:spPr/>
    </dgm:pt>
    <dgm:pt modelId="{85F135DB-ACE8-4DBD-A089-DA65AFAF02A3}" type="pres">
      <dgm:prSet presAssocID="{9A705329-6363-47AA-AE36-B7FA9F7D6B5D}" presName="node" presStyleLbl="node1" presStyleIdx="1" presStyleCnt="5">
        <dgm:presLayoutVars>
          <dgm:bulletEnabled val="1"/>
        </dgm:presLayoutVars>
      </dgm:prSet>
      <dgm:spPr/>
    </dgm:pt>
    <dgm:pt modelId="{07117383-116A-4753-A96A-A9B8DF39DAD1}" type="pres">
      <dgm:prSet presAssocID="{9A705329-6363-47AA-AE36-B7FA9F7D6B5D}" presName="spNode" presStyleCnt="0"/>
      <dgm:spPr/>
    </dgm:pt>
    <dgm:pt modelId="{476CAE43-87A9-4C22-AE0D-EAF2CF352A41}" type="pres">
      <dgm:prSet presAssocID="{E351B31F-04BA-474C-9AC0-FC070F2B5BEF}" presName="sibTrans" presStyleLbl="sibTrans1D1" presStyleIdx="1" presStyleCnt="5"/>
      <dgm:spPr/>
    </dgm:pt>
    <dgm:pt modelId="{2D8E068E-7CB9-494F-90B8-60B11FF7D3EC}" type="pres">
      <dgm:prSet presAssocID="{32BA478D-F784-4B36-9D37-BC81665B79C0}" presName="node" presStyleLbl="node1" presStyleIdx="2" presStyleCnt="5">
        <dgm:presLayoutVars>
          <dgm:bulletEnabled val="1"/>
        </dgm:presLayoutVars>
      </dgm:prSet>
      <dgm:spPr/>
    </dgm:pt>
    <dgm:pt modelId="{F140C80F-6C92-4F6E-9DA1-2228D7F53CA5}" type="pres">
      <dgm:prSet presAssocID="{32BA478D-F784-4B36-9D37-BC81665B79C0}" presName="spNode" presStyleCnt="0"/>
      <dgm:spPr/>
    </dgm:pt>
    <dgm:pt modelId="{BBF51391-22BA-4F0B-A167-78D120B625ED}" type="pres">
      <dgm:prSet presAssocID="{39BE4258-D1FF-4AD0-A6F0-CF24F60ABFC3}" presName="sibTrans" presStyleLbl="sibTrans1D1" presStyleIdx="2" presStyleCnt="5"/>
      <dgm:spPr/>
    </dgm:pt>
    <dgm:pt modelId="{10A29A08-15EA-4854-98BA-3D9BCAE352C5}" type="pres">
      <dgm:prSet presAssocID="{5BEAC5CB-3DEE-4C13-AECF-3564C13A8B80}" presName="node" presStyleLbl="node1" presStyleIdx="3" presStyleCnt="5">
        <dgm:presLayoutVars>
          <dgm:bulletEnabled val="1"/>
        </dgm:presLayoutVars>
      </dgm:prSet>
      <dgm:spPr/>
    </dgm:pt>
    <dgm:pt modelId="{C5E386BD-1584-457B-B758-502942BC3DD9}" type="pres">
      <dgm:prSet presAssocID="{5BEAC5CB-3DEE-4C13-AECF-3564C13A8B80}" presName="spNode" presStyleCnt="0"/>
      <dgm:spPr/>
    </dgm:pt>
    <dgm:pt modelId="{CF5C1DAC-560C-4696-9139-11D4C94052CB}" type="pres">
      <dgm:prSet presAssocID="{7C0BDA5F-4A46-4D63-B1A6-B20A2D341DBC}" presName="sibTrans" presStyleLbl="sibTrans1D1" presStyleIdx="3" presStyleCnt="5"/>
      <dgm:spPr/>
    </dgm:pt>
    <dgm:pt modelId="{5006D28A-D46C-40EE-9F2F-E0395390389C}" type="pres">
      <dgm:prSet presAssocID="{45831F8F-9010-4C6D-AB1F-55E57F896306}" presName="node" presStyleLbl="node1" presStyleIdx="4" presStyleCnt="5">
        <dgm:presLayoutVars>
          <dgm:bulletEnabled val="1"/>
        </dgm:presLayoutVars>
      </dgm:prSet>
      <dgm:spPr/>
    </dgm:pt>
    <dgm:pt modelId="{F3B1FC39-A06C-47A1-AF1F-BC93B2E91B3C}" type="pres">
      <dgm:prSet presAssocID="{45831F8F-9010-4C6D-AB1F-55E57F896306}" presName="spNode" presStyleCnt="0"/>
      <dgm:spPr/>
    </dgm:pt>
    <dgm:pt modelId="{C44F41BB-6434-45C9-BCC5-CD9E818D0950}" type="pres">
      <dgm:prSet presAssocID="{7DEAFC60-57A1-41FB-88A6-1632F0DFA26E}" presName="sibTrans" presStyleLbl="sibTrans1D1" presStyleIdx="4" presStyleCnt="5"/>
      <dgm:spPr/>
    </dgm:pt>
  </dgm:ptLst>
  <dgm:cxnLst>
    <dgm:cxn modelId="{420E3F03-F2C1-4404-970A-568C098CED92}" type="presOf" srcId="{E351B31F-04BA-474C-9AC0-FC070F2B5BEF}" destId="{476CAE43-87A9-4C22-AE0D-EAF2CF352A41}" srcOrd="0" destOrd="0" presId="urn:microsoft.com/office/officeart/2005/8/layout/cycle6"/>
    <dgm:cxn modelId="{8254DE09-3FAD-4C90-BF8A-8C9E38D8A758}" type="presOf" srcId="{9A705329-6363-47AA-AE36-B7FA9F7D6B5D}" destId="{85F135DB-ACE8-4DBD-A089-DA65AFAF02A3}" srcOrd="0" destOrd="0" presId="urn:microsoft.com/office/officeart/2005/8/layout/cycle6"/>
    <dgm:cxn modelId="{9908D726-DBC6-4196-9ED8-76C59E4FA6C4}" type="presOf" srcId="{7DEAFC60-57A1-41FB-88A6-1632F0DFA26E}" destId="{C44F41BB-6434-45C9-BCC5-CD9E818D0950}" srcOrd="0" destOrd="0" presId="urn:microsoft.com/office/officeart/2005/8/layout/cycle6"/>
    <dgm:cxn modelId="{9F5D7528-139D-4304-8AD0-B2239161C5EF}" type="presOf" srcId="{B42616A8-0ED5-47AD-A9AB-C48DE8E0404B}" destId="{DA187B1E-5AB9-413C-AECB-23D06DF69572}" srcOrd="0" destOrd="0" presId="urn:microsoft.com/office/officeart/2005/8/layout/cycle6"/>
    <dgm:cxn modelId="{01D7452A-05A7-4E9F-9463-C1B894E7C9F8}" type="presOf" srcId="{523FDB1E-CFFC-48B0-86AF-4C421ADDB757}" destId="{C7A97B08-E44A-45A3-ADB7-904DD1BF599D}" srcOrd="0" destOrd="0" presId="urn:microsoft.com/office/officeart/2005/8/layout/cycle6"/>
    <dgm:cxn modelId="{358D6830-9FFA-414F-9524-129ECA4F589F}" srcId="{B42616A8-0ED5-47AD-A9AB-C48DE8E0404B}" destId="{5BEAC5CB-3DEE-4C13-AECF-3564C13A8B80}" srcOrd="3" destOrd="0" parTransId="{A62FB6E1-D862-429F-B232-014BB889622B}" sibTransId="{7C0BDA5F-4A46-4D63-B1A6-B20A2D341DBC}"/>
    <dgm:cxn modelId="{04327A34-1E0E-45BD-BC8A-DDC8C8C0B3BA}" type="presOf" srcId="{7C0BDA5F-4A46-4D63-B1A6-B20A2D341DBC}" destId="{CF5C1DAC-560C-4696-9139-11D4C94052CB}" srcOrd="0" destOrd="0" presId="urn:microsoft.com/office/officeart/2005/8/layout/cycle6"/>
    <dgm:cxn modelId="{379CFD5B-438E-42E1-A4CB-35CBCAE0C2B6}" srcId="{B42616A8-0ED5-47AD-A9AB-C48DE8E0404B}" destId="{9A705329-6363-47AA-AE36-B7FA9F7D6B5D}" srcOrd="1" destOrd="0" parTransId="{DC54F7D9-5B81-42E3-AA12-D818D03A5248}" sibTransId="{E351B31F-04BA-474C-9AC0-FC070F2B5BEF}"/>
    <dgm:cxn modelId="{D9230B5E-A264-4D56-BA52-B621A0034448}" type="presOf" srcId="{5BEAC5CB-3DEE-4C13-AECF-3564C13A8B80}" destId="{10A29A08-15EA-4854-98BA-3D9BCAE352C5}" srcOrd="0" destOrd="0" presId="urn:microsoft.com/office/officeart/2005/8/layout/cycle6"/>
    <dgm:cxn modelId="{54846266-F7EB-46E5-8F62-23CC0DD4BC3B}" srcId="{B42616A8-0ED5-47AD-A9AB-C48DE8E0404B}" destId="{32BA478D-F784-4B36-9D37-BC81665B79C0}" srcOrd="2" destOrd="0" parTransId="{C9780715-5E51-4EB7-8FB7-1F5B666791A1}" sibTransId="{39BE4258-D1FF-4AD0-A6F0-CF24F60ABFC3}"/>
    <dgm:cxn modelId="{56B9C946-3A5F-4E4B-ABD4-CBA6EA51E2C1}" type="presOf" srcId="{895877EA-E267-49AB-848A-CEFD0A0A5DA3}" destId="{4CF5C8CD-C217-4656-9189-D10ABE905F31}" srcOrd="0" destOrd="0" presId="urn:microsoft.com/office/officeart/2005/8/layout/cycle6"/>
    <dgm:cxn modelId="{7DD70551-FBA2-49E6-A979-1F0F80D92836}" srcId="{B42616A8-0ED5-47AD-A9AB-C48DE8E0404B}" destId="{523FDB1E-CFFC-48B0-86AF-4C421ADDB757}" srcOrd="0" destOrd="0" parTransId="{F7DA5320-7C13-4C12-90AA-D71ABBC895B0}" sibTransId="{895877EA-E267-49AB-848A-CEFD0A0A5DA3}"/>
    <dgm:cxn modelId="{6F380F58-F3F4-455F-B50F-7782ED1A56ED}" srcId="{B42616A8-0ED5-47AD-A9AB-C48DE8E0404B}" destId="{45831F8F-9010-4C6D-AB1F-55E57F896306}" srcOrd="4" destOrd="0" parTransId="{D44E262F-7423-44C7-B7F3-F25D2252A66D}" sibTransId="{7DEAFC60-57A1-41FB-88A6-1632F0DFA26E}"/>
    <dgm:cxn modelId="{723DA585-8E20-4EF0-9A94-1786E1FA16F4}" type="presOf" srcId="{39BE4258-D1FF-4AD0-A6F0-CF24F60ABFC3}" destId="{BBF51391-22BA-4F0B-A167-78D120B625ED}" srcOrd="0" destOrd="0" presId="urn:microsoft.com/office/officeart/2005/8/layout/cycle6"/>
    <dgm:cxn modelId="{14C98ECA-AD47-4850-9C60-E122DCE1BCD7}" type="presOf" srcId="{32BA478D-F784-4B36-9D37-BC81665B79C0}" destId="{2D8E068E-7CB9-494F-90B8-60B11FF7D3EC}" srcOrd="0" destOrd="0" presId="urn:microsoft.com/office/officeart/2005/8/layout/cycle6"/>
    <dgm:cxn modelId="{842FACFA-ADA0-4C79-9EC9-BAE654172EFE}" type="presOf" srcId="{45831F8F-9010-4C6D-AB1F-55E57F896306}" destId="{5006D28A-D46C-40EE-9F2F-E0395390389C}" srcOrd="0" destOrd="0" presId="urn:microsoft.com/office/officeart/2005/8/layout/cycle6"/>
    <dgm:cxn modelId="{18F3877C-410B-40AD-8551-7193CDE3123D}" type="presParOf" srcId="{DA187B1E-5AB9-413C-AECB-23D06DF69572}" destId="{C7A97B08-E44A-45A3-ADB7-904DD1BF599D}" srcOrd="0" destOrd="0" presId="urn:microsoft.com/office/officeart/2005/8/layout/cycle6"/>
    <dgm:cxn modelId="{F95240CA-A794-475B-B46B-6DD1A41FE006}" type="presParOf" srcId="{DA187B1E-5AB9-413C-AECB-23D06DF69572}" destId="{A863C26E-305A-4B88-90B1-470C81819646}" srcOrd="1" destOrd="0" presId="urn:microsoft.com/office/officeart/2005/8/layout/cycle6"/>
    <dgm:cxn modelId="{92679B2E-C825-45DE-9230-CB3BF7731A0D}" type="presParOf" srcId="{DA187B1E-5AB9-413C-AECB-23D06DF69572}" destId="{4CF5C8CD-C217-4656-9189-D10ABE905F31}" srcOrd="2" destOrd="0" presId="urn:microsoft.com/office/officeart/2005/8/layout/cycle6"/>
    <dgm:cxn modelId="{2DDCE00B-DB6A-49CF-AB88-6DE1C3188A0D}" type="presParOf" srcId="{DA187B1E-5AB9-413C-AECB-23D06DF69572}" destId="{85F135DB-ACE8-4DBD-A089-DA65AFAF02A3}" srcOrd="3" destOrd="0" presId="urn:microsoft.com/office/officeart/2005/8/layout/cycle6"/>
    <dgm:cxn modelId="{B2C0E813-44EC-4B0D-8661-23C357B16D02}" type="presParOf" srcId="{DA187B1E-5AB9-413C-AECB-23D06DF69572}" destId="{07117383-116A-4753-A96A-A9B8DF39DAD1}" srcOrd="4" destOrd="0" presId="urn:microsoft.com/office/officeart/2005/8/layout/cycle6"/>
    <dgm:cxn modelId="{540903AC-AA05-49B8-B8DD-F95D717216FD}" type="presParOf" srcId="{DA187B1E-5AB9-413C-AECB-23D06DF69572}" destId="{476CAE43-87A9-4C22-AE0D-EAF2CF352A41}" srcOrd="5" destOrd="0" presId="urn:microsoft.com/office/officeart/2005/8/layout/cycle6"/>
    <dgm:cxn modelId="{9D52CBBB-CF16-47D2-9E55-9C5F7F30AF29}" type="presParOf" srcId="{DA187B1E-5AB9-413C-AECB-23D06DF69572}" destId="{2D8E068E-7CB9-494F-90B8-60B11FF7D3EC}" srcOrd="6" destOrd="0" presId="urn:microsoft.com/office/officeart/2005/8/layout/cycle6"/>
    <dgm:cxn modelId="{642168E6-5637-413D-A940-8D982BBC4149}" type="presParOf" srcId="{DA187B1E-5AB9-413C-AECB-23D06DF69572}" destId="{F140C80F-6C92-4F6E-9DA1-2228D7F53CA5}" srcOrd="7" destOrd="0" presId="urn:microsoft.com/office/officeart/2005/8/layout/cycle6"/>
    <dgm:cxn modelId="{27C0D97B-A926-45C8-B2BB-10BB9135B69A}" type="presParOf" srcId="{DA187B1E-5AB9-413C-AECB-23D06DF69572}" destId="{BBF51391-22BA-4F0B-A167-78D120B625ED}" srcOrd="8" destOrd="0" presId="urn:microsoft.com/office/officeart/2005/8/layout/cycle6"/>
    <dgm:cxn modelId="{D9FD9424-327F-4FDE-AA3C-98B4B88CDB73}" type="presParOf" srcId="{DA187B1E-5AB9-413C-AECB-23D06DF69572}" destId="{10A29A08-15EA-4854-98BA-3D9BCAE352C5}" srcOrd="9" destOrd="0" presId="urn:microsoft.com/office/officeart/2005/8/layout/cycle6"/>
    <dgm:cxn modelId="{D20EE079-A148-48AB-AE11-BB472696B686}" type="presParOf" srcId="{DA187B1E-5AB9-413C-AECB-23D06DF69572}" destId="{C5E386BD-1584-457B-B758-502942BC3DD9}" srcOrd="10" destOrd="0" presId="urn:microsoft.com/office/officeart/2005/8/layout/cycle6"/>
    <dgm:cxn modelId="{51E8647D-E497-49F2-8E69-705256776F72}" type="presParOf" srcId="{DA187B1E-5AB9-413C-AECB-23D06DF69572}" destId="{CF5C1DAC-560C-4696-9139-11D4C94052CB}" srcOrd="11" destOrd="0" presId="urn:microsoft.com/office/officeart/2005/8/layout/cycle6"/>
    <dgm:cxn modelId="{DC5A9E2E-B6FD-4FEA-872D-9774230CC7F8}" type="presParOf" srcId="{DA187B1E-5AB9-413C-AECB-23D06DF69572}" destId="{5006D28A-D46C-40EE-9F2F-E0395390389C}" srcOrd="12" destOrd="0" presId="urn:microsoft.com/office/officeart/2005/8/layout/cycle6"/>
    <dgm:cxn modelId="{C4F662F5-A894-4059-818E-F30439974111}" type="presParOf" srcId="{DA187B1E-5AB9-413C-AECB-23D06DF69572}" destId="{F3B1FC39-A06C-47A1-AF1F-BC93B2E91B3C}" srcOrd="13" destOrd="0" presId="urn:microsoft.com/office/officeart/2005/8/layout/cycle6"/>
    <dgm:cxn modelId="{3558E4DA-B9E8-40A9-9AFC-D107EFA93E96}" type="presParOf" srcId="{DA187B1E-5AB9-413C-AECB-23D06DF69572}" destId="{C44F41BB-6434-45C9-BCC5-CD9E818D0950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b="0" i="0"/>
            <a:t>ПЛАНИРОВАНИЕ</a:t>
          </a:r>
          <a:endParaRPr lang="ru-RU"/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1F888874-2923-4AE6-A06F-F79811973EB5}">
      <dgm:prSet/>
      <dgm:spPr/>
      <dgm:t>
        <a:bodyPr/>
        <a:lstStyle/>
        <a:p>
          <a:r>
            <a:rPr lang="ru-RU" b="0" i="0" dirty="0"/>
            <a:t>Согласование ИС и бизнес-стратегии</a:t>
          </a:r>
          <a:endParaRPr lang="ru-RU" dirty="0"/>
        </a:p>
      </dgm:t>
    </dgm:pt>
    <dgm:pt modelId="{F6E29B1F-4BAA-4333-B0AA-AF9EB4C18A74}" type="parTrans" cxnId="{C8902F87-D5B0-4916-908D-B32C7CDAB008}">
      <dgm:prSet/>
      <dgm:spPr/>
      <dgm:t>
        <a:bodyPr/>
        <a:lstStyle/>
        <a:p>
          <a:endParaRPr lang="ru-RU"/>
        </a:p>
      </dgm:t>
    </dgm:pt>
    <dgm:pt modelId="{5E12417E-9321-4406-A812-D44684A7EA9B}" type="sibTrans" cxnId="{C8902F87-D5B0-4916-908D-B32C7CDAB008}">
      <dgm:prSet/>
      <dgm:spPr/>
      <dgm:t>
        <a:bodyPr/>
        <a:lstStyle/>
        <a:p>
          <a:endParaRPr lang="ru-RU"/>
        </a:p>
      </dgm:t>
    </dgm:pt>
    <dgm:pt modelId="{7A662879-367F-4935-AE0D-37AD8774F56A}">
      <dgm:prSet/>
      <dgm:spPr/>
      <dgm:t>
        <a:bodyPr/>
        <a:lstStyle/>
        <a:p>
          <a:r>
            <a:rPr lang="ru-RU" b="0" i="0" dirty="0"/>
            <a:t>Управлением уровнем услуг</a:t>
          </a:r>
          <a:endParaRPr lang="ru-RU" dirty="0"/>
        </a:p>
      </dgm:t>
    </dgm:pt>
    <dgm:pt modelId="{F8697572-E5E3-4D53-84C0-FEC8B7C984F0}" type="parTrans" cxnId="{44626623-C220-4056-83CB-A1B5B3B701BA}">
      <dgm:prSet/>
      <dgm:spPr/>
      <dgm:t>
        <a:bodyPr/>
        <a:lstStyle/>
        <a:p>
          <a:endParaRPr lang="ru-RU"/>
        </a:p>
      </dgm:t>
    </dgm:pt>
    <dgm:pt modelId="{42F969EF-8292-4B12-BBC9-30FC90C6B30D}" type="sibTrans" cxnId="{44626623-C220-4056-83CB-A1B5B3B701BA}">
      <dgm:prSet/>
      <dgm:spPr/>
      <dgm:t>
        <a:bodyPr/>
        <a:lstStyle/>
        <a:p>
          <a:endParaRPr lang="ru-RU"/>
        </a:p>
      </dgm:t>
    </dgm:pt>
    <dgm:pt modelId="{1A1515F6-6DF5-4F9D-94B4-B99E749D9561}">
      <dgm:prSet/>
      <dgm:spPr/>
      <dgm:t>
        <a:bodyPr/>
        <a:lstStyle/>
        <a:p>
          <a:r>
            <a:rPr lang="ru-RU" b="0" i="0" dirty="0"/>
            <a:t>Бизнес-планирование</a:t>
          </a:r>
          <a:endParaRPr lang="ru-RU" dirty="0"/>
        </a:p>
      </dgm:t>
    </dgm:pt>
    <dgm:pt modelId="{9D4F456B-2C86-481D-865D-F315D664131B}" type="parTrans" cxnId="{05ABE8E5-0ED5-4B1C-A34A-2772CAD51A39}">
      <dgm:prSet/>
      <dgm:spPr/>
      <dgm:t>
        <a:bodyPr/>
        <a:lstStyle/>
        <a:p>
          <a:endParaRPr lang="ru-RU"/>
        </a:p>
      </dgm:t>
    </dgm:pt>
    <dgm:pt modelId="{68D6008C-23E4-4D8C-87F8-8A0147D64392}" type="sibTrans" cxnId="{05ABE8E5-0ED5-4B1C-A34A-2772CAD51A39}">
      <dgm:prSet/>
      <dgm:spPr/>
      <dgm:t>
        <a:bodyPr/>
        <a:lstStyle/>
        <a:p>
          <a:endParaRPr lang="ru-RU"/>
        </a:p>
      </dgm:t>
    </dgm:pt>
    <dgm:pt modelId="{C1A42DE2-6B50-4D46-9393-E02AB9D56E89}">
      <dgm:prSet/>
      <dgm:spPr/>
      <dgm:t>
        <a:bodyPr/>
        <a:lstStyle/>
        <a:p>
          <a:r>
            <a:rPr lang="ru-RU" b="0" i="0" dirty="0"/>
            <a:t>Планирование работ или продуктов</a:t>
          </a:r>
          <a:endParaRPr lang="ru-RU" dirty="0"/>
        </a:p>
      </dgm:t>
    </dgm:pt>
    <dgm:pt modelId="{5A029B05-A998-48B8-84C8-091CC185148A}" type="parTrans" cxnId="{D7E76230-2F3C-40DD-8C7A-ACAA6C589510}">
      <dgm:prSet/>
      <dgm:spPr/>
      <dgm:t>
        <a:bodyPr/>
        <a:lstStyle/>
        <a:p>
          <a:endParaRPr lang="ru-RU"/>
        </a:p>
      </dgm:t>
    </dgm:pt>
    <dgm:pt modelId="{2588A2B7-5B75-4D55-BBC6-7A2452AA58E9}" type="sibTrans" cxnId="{D7E76230-2F3C-40DD-8C7A-ACAA6C589510}">
      <dgm:prSet/>
      <dgm:spPr/>
      <dgm:t>
        <a:bodyPr/>
        <a:lstStyle/>
        <a:p>
          <a:endParaRPr lang="ru-RU"/>
        </a:p>
      </dgm:t>
    </dgm:pt>
    <dgm:pt modelId="{8E161636-5EBF-4504-90DB-ABE58CE61E6B}">
      <dgm:prSet/>
      <dgm:spPr/>
      <dgm:t>
        <a:bodyPr/>
        <a:lstStyle/>
        <a:p>
          <a:r>
            <a:rPr lang="ru-RU" b="0" i="0" dirty="0"/>
            <a:t>Проектирование архитектуры ИС</a:t>
          </a:r>
          <a:endParaRPr lang="ru-RU" dirty="0"/>
        </a:p>
      </dgm:t>
    </dgm:pt>
    <dgm:pt modelId="{D782F110-B55E-4D42-88C6-ED251E1BF3A0}" type="parTrans" cxnId="{A9F21616-CC6E-4285-A656-EEC6D60A5BB8}">
      <dgm:prSet/>
      <dgm:spPr/>
      <dgm:t>
        <a:bodyPr/>
        <a:lstStyle/>
        <a:p>
          <a:endParaRPr lang="ru-RU"/>
        </a:p>
      </dgm:t>
    </dgm:pt>
    <dgm:pt modelId="{4AA0092D-49E4-4638-8B8F-A7630DAC4A97}" type="sibTrans" cxnId="{A9F21616-CC6E-4285-A656-EEC6D60A5BB8}">
      <dgm:prSet/>
      <dgm:spPr/>
      <dgm:t>
        <a:bodyPr/>
        <a:lstStyle/>
        <a:p>
          <a:endParaRPr lang="ru-RU"/>
        </a:p>
      </dgm:t>
    </dgm:pt>
    <dgm:pt modelId="{9C48DD60-C488-4868-9F0B-323625C79B24}">
      <dgm:prSet/>
      <dgm:spPr/>
      <dgm:t>
        <a:bodyPr/>
        <a:lstStyle/>
        <a:p>
          <a:r>
            <a:rPr lang="ru-RU" b="0" i="0" dirty="0"/>
            <a:t>Проектирование приложений</a:t>
          </a:r>
          <a:endParaRPr lang="ru-RU" dirty="0"/>
        </a:p>
      </dgm:t>
    </dgm:pt>
    <dgm:pt modelId="{8BA959CF-FB58-4831-A648-60597DBB5E60}" type="parTrans" cxnId="{DF3914D6-1AE7-4C5E-BE81-ADDF3D4BE2B0}">
      <dgm:prSet/>
      <dgm:spPr/>
      <dgm:t>
        <a:bodyPr/>
        <a:lstStyle/>
        <a:p>
          <a:endParaRPr lang="ru-RU"/>
        </a:p>
      </dgm:t>
    </dgm:pt>
    <dgm:pt modelId="{4C4FA5A7-3F77-4A42-B1A0-BD5DB07186AA}" type="sibTrans" cxnId="{DF3914D6-1AE7-4C5E-BE81-ADDF3D4BE2B0}">
      <dgm:prSet/>
      <dgm:spPr/>
      <dgm:t>
        <a:bodyPr/>
        <a:lstStyle/>
        <a:p>
          <a:endParaRPr lang="ru-RU"/>
        </a:p>
      </dgm:t>
    </dgm:pt>
    <dgm:pt modelId="{4E8F4A75-3EDC-4B21-9240-EB6883092E84}">
      <dgm:prSet/>
      <dgm:spPr/>
      <dgm:t>
        <a:bodyPr/>
        <a:lstStyle/>
        <a:p>
          <a:r>
            <a:rPr lang="ru-RU" b="0" i="0" dirty="0"/>
            <a:t>Анализ новых технологий</a:t>
          </a:r>
          <a:endParaRPr lang="ru-RU" dirty="0"/>
        </a:p>
      </dgm:t>
    </dgm:pt>
    <dgm:pt modelId="{21C820A4-CFE8-4B49-BA7A-DECC99EAD054}" type="parTrans" cxnId="{DD097EB6-3309-4B02-B78A-C25F3BAE8DA1}">
      <dgm:prSet/>
      <dgm:spPr/>
      <dgm:t>
        <a:bodyPr/>
        <a:lstStyle/>
        <a:p>
          <a:endParaRPr lang="ru-RU"/>
        </a:p>
      </dgm:t>
    </dgm:pt>
    <dgm:pt modelId="{A44EDEA4-9C89-4CB2-9C7C-042744615930}" type="sibTrans" cxnId="{DD097EB6-3309-4B02-B78A-C25F3BAE8DA1}">
      <dgm:prSet/>
      <dgm:spPr/>
      <dgm:t>
        <a:bodyPr/>
        <a:lstStyle/>
        <a:p>
          <a:endParaRPr lang="ru-RU"/>
        </a:p>
      </dgm:t>
    </dgm:pt>
    <dgm:pt modelId="{D4D91029-816F-4471-BDEF-FD44E070BDAB}">
      <dgm:prSet/>
      <dgm:spPr/>
      <dgm:t>
        <a:bodyPr/>
        <a:lstStyle/>
        <a:p>
          <a:r>
            <a:rPr lang="ru-RU" b="0" i="0" dirty="0"/>
            <a:t>Устойчивое развитие</a:t>
          </a:r>
          <a:endParaRPr lang="ru-RU" dirty="0"/>
        </a:p>
      </dgm:t>
    </dgm:pt>
    <dgm:pt modelId="{CE22692B-31BC-4091-8E23-E7063AAB9177}" type="parTrans" cxnId="{6E27D1F9-E944-448B-A6AE-2A894E94E3F9}">
      <dgm:prSet/>
      <dgm:spPr/>
      <dgm:t>
        <a:bodyPr/>
        <a:lstStyle/>
        <a:p>
          <a:endParaRPr lang="ru-RU"/>
        </a:p>
      </dgm:t>
    </dgm:pt>
    <dgm:pt modelId="{4EA6EBB8-2BB2-4D51-A21F-57F164607408}" type="sibTrans" cxnId="{6E27D1F9-E944-448B-A6AE-2A894E94E3F9}">
      <dgm:prSet/>
      <dgm:spPr/>
      <dgm:t>
        <a:bodyPr/>
        <a:lstStyle/>
        <a:p>
          <a:endParaRPr lang="ru-RU"/>
        </a:p>
      </dgm:t>
    </dgm:pt>
    <dgm:pt modelId="{755E3C7B-E19A-4CDC-AA27-54480F6587D3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7ADB8077-32B1-4423-A715-AB37FADE9531}" type="pres">
      <dgm:prSet presAssocID="{8E95A4BA-A84D-4F0F-BAF3-E605CCFF7976}" presName="parentLin" presStyleCnt="0"/>
      <dgm:spPr/>
    </dgm:pt>
    <dgm:pt modelId="{762FF866-123D-4106-9C98-17A23A2D3E36}" type="pres">
      <dgm:prSet presAssocID="{8E95A4BA-A84D-4F0F-BAF3-E605CCFF7976}" presName="parentLeftMargin" presStyleLbl="node1" presStyleIdx="0" presStyleCnt="1"/>
      <dgm:spPr/>
    </dgm:pt>
    <dgm:pt modelId="{E73E9AD4-49ED-46FC-9965-8D5EA24695DA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D09D8BA-4744-4D69-A8F5-B40886CA4244}" type="pres">
      <dgm:prSet presAssocID="{8E95A4BA-A84D-4F0F-BAF3-E605CCFF7976}" presName="negativeSpace" presStyleCnt="0"/>
      <dgm:spPr/>
    </dgm:pt>
    <dgm:pt modelId="{9277552D-76D0-4422-A69F-20B05ABD6F2A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9F21616-CC6E-4285-A656-EEC6D60A5BB8}" srcId="{8E95A4BA-A84D-4F0F-BAF3-E605CCFF7976}" destId="{8E161636-5EBF-4504-90DB-ABE58CE61E6B}" srcOrd="4" destOrd="0" parTransId="{D782F110-B55E-4D42-88C6-ED251E1BF3A0}" sibTransId="{4AA0092D-49E4-4638-8B8F-A7630DAC4A97}"/>
    <dgm:cxn modelId="{2182B319-C317-41E8-A494-E3887269D089}" type="presOf" srcId="{ABF73705-37B9-477C-9AC8-F1BF06F028BC}" destId="{755E3C7B-E19A-4CDC-AA27-54480F6587D3}" srcOrd="0" destOrd="0" presId="urn:microsoft.com/office/officeart/2005/8/layout/list1"/>
    <dgm:cxn modelId="{134A8F1D-9F7C-4981-9EF7-72E6A81C7338}" type="presOf" srcId="{1A1515F6-6DF5-4F9D-94B4-B99E749D9561}" destId="{9277552D-76D0-4422-A69F-20B05ABD6F2A}" srcOrd="0" destOrd="2" presId="urn:microsoft.com/office/officeart/2005/8/layout/list1"/>
    <dgm:cxn modelId="{FF562D1F-95CF-425E-8C25-AB981032CD47}" type="presOf" srcId="{4E8F4A75-3EDC-4B21-9240-EB6883092E84}" destId="{9277552D-76D0-4422-A69F-20B05ABD6F2A}" srcOrd="0" destOrd="6" presId="urn:microsoft.com/office/officeart/2005/8/layout/list1"/>
    <dgm:cxn modelId="{44626623-C220-4056-83CB-A1B5B3B701BA}" srcId="{8E95A4BA-A84D-4F0F-BAF3-E605CCFF7976}" destId="{7A662879-367F-4935-AE0D-37AD8774F56A}" srcOrd="1" destOrd="0" parTransId="{F8697572-E5E3-4D53-84C0-FEC8B7C984F0}" sibTransId="{42F969EF-8292-4B12-BBC9-30FC90C6B30D}"/>
    <dgm:cxn modelId="{D7E76230-2F3C-40DD-8C7A-ACAA6C589510}" srcId="{8E95A4BA-A84D-4F0F-BAF3-E605CCFF7976}" destId="{C1A42DE2-6B50-4D46-9393-E02AB9D56E89}" srcOrd="3" destOrd="0" parTransId="{5A029B05-A998-48B8-84C8-091CC185148A}" sibTransId="{2588A2B7-5B75-4D55-BBC6-7A2452AA58E9}"/>
    <dgm:cxn modelId="{DCD2D835-F9C2-40A0-BA64-3B3D2113C522}" type="presOf" srcId="{8E161636-5EBF-4504-90DB-ABE58CE61E6B}" destId="{9277552D-76D0-4422-A69F-20B05ABD6F2A}" srcOrd="0" destOrd="4" presId="urn:microsoft.com/office/officeart/2005/8/layout/list1"/>
    <dgm:cxn modelId="{BFF1256B-BBAE-475B-A829-DF587370E581}" type="presOf" srcId="{D4D91029-816F-4471-BDEF-FD44E070BDAB}" destId="{9277552D-76D0-4422-A69F-20B05ABD6F2A}" srcOrd="0" destOrd="7" presId="urn:microsoft.com/office/officeart/2005/8/layout/list1"/>
    <dgm:cxn modelId="{C8902F87-D5B0-4916-908D-B32C7CDAB008}" srcId="{8E95A4BA-A84D-4F0F-BAF3-E605CCFF7976}" destId="{1F888874-2923-4AE6-A06F-F79811973EB5}" srcOrd="0" destOrd="0" parTransId="{F6E29B1F-4BAA-4333-B0AA-AF9EB4C18A74}" sibTransId="{5E12417E-9321-4406-A812-D44684A7EA9B}"/>
    <dgm:cxn modelId="{AA46C29A-8597-4A1F-B925-D887BD16909F}" type="presOf" srcId="{9C48DD60-C488-4868-9F0B-323625C79B24}" destId="{9277552D-76D0-4422-A69F-20B05ABD6F2A}" srcOrd="0" destOrd="5" presId="urn:microsoft.com/office/officeart/2005/8/layout/list1"/>
    <dgm:cxn modelId="{4E6AF1A3-2D76-47DD-9396-CCCDD9C6AC26}" type="presOf" srcId="{8E95A4BA-A84D-4F0F-BAF3-E605CCFF7976}" destId="{E73E9AD4-49ED-46FC-9965-8D5EA24695DA}" srcOrd="1" destOrd="0" presId="urn:microsoft.com/office/officeart/2005/8/layout/list1"/>
    <dgm:cxn modelId="{B4CC8EB5-5D11-4761-828F-4E524310DCD3}" type="presOf" srcId="{1F888874-2923-4AE6-A06F-F79811973EB5}" destId="{9277552D-76D0-4422-A69F-20B05ABD6F2A}" srcOrd="0" destOrd="0" presId="urn:microsoft.com/office/officeart/2005/8/layout/list1"/>
    <dgm:cxn modelId="{DD097EB6-3309-4B02-B78A-C25F3BAE8DA1}" srcId="{8E95A4BA-A84D-4F0F-BAF3-E605CCFF7976}" destId="{4E8F4A75-3EDC-4B21-9240-EB6883092E84}" srcOrd="6" destOrd="0" parTransId="{21C820A4-CFE8-4B49-BA7A-DECC99EAD054}" sibTransId="{A44EDEA4-9C89-4CB2-9C7C-042744615930}"/>
    <dgm:cxn modelId="{EC359BCE-C065-4D0A-AD78-FC69453217CB}" type="presOf" srcId="{C1A42DE2-6B50-4D46-9393-E02AB9D56E89}" destId="{9277552D-76D0-4422-A69F-20B05ABD6F2A}" srcOrd="0" destOrd="3" presId="urn:microsoft.com/office/officeart/2005/8/layout/list1"/>
    <dgm:cxn modelId="{DF3914D6-1AE7-4C5E-BE81-ADDF3D4BE2B0}" srcId="{8E95A4BA-A84D-4F0F-BAF3-E605CCFF7976}" destId="{9C48DD60-C488-4868-9F0B-323625C79B24}" srcOrd="5" destOrd="0" parTransId="{8BA959CF-FB58-4831-A648-60597DBB5E60}" sibTransId="{4C4FA5A7-3F77-4A42-B1A0-BD5DB07186AA}"/>
    <dgm:cxn modelId="{6F618CDD-8580-450F-B2A6-81EAEF654786}" type="presOf" srcId="{8E95A4BA-A84D-4F0F-BAF3-E605CCFF7976}" destId="{762FF866-123D-4106-9C98-17A23A2D3E36}" srcOrd="0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6323DDE0-EB14-4BF8-BD56-DA12A3C4FED5}" type="presOf" srcId="{7A662879-367F-4935-AE0D-37AD8774F56A}" destId="{9277552D-76D0-4422-A69F-20B05ABD6F2A}" srcOrd="0" destOrd="1" presId="urn:microsoft.com/office/officeart/2005/8/layout/list1"/>
    <dgm:cxn modelId="{05ABE8E5-0ED5-4B1C-A34A-2772CAD51A39}" srcId="{8E95A4BA-A84D-4F0F-BAF3-E605CCFF7976}" destId="{1A1515F6-6DF5-4F9D-94B4-B99E749D9561}" srcOrd="2" destOrd="0" parTransId="{9D4F456B-2C86-481D-865D-F315D664131B}" sibTransId="{68D6008C-23E4-4D8C-87F8-8A0147D64392}"/>
    <dgm:cxn modelId="{6E27D1F9-E944-448B-A6AE-2A894E94E3F9}" srcId="{8E95A4BA-A84D-4F0F-BAF3-E605CCFF7976}" destId="{D4D91029-816F-4471-BDEF-FD44E070BDAB}" srcOrd="7" destOrd="0" parTransId="{CE22692B-31BC-4091-8E23-E7063AAB9177}" sibTransId="{4EA6EBB8-2BB2-4D51-A21F-57F164607408}"/>
    <dgm:cxn modelId="{8B7A3786-D936-48B4-9E0D-FC4082349736}" type="presParOf" srcId="{755E3C7B-E19A-4CDC-AA27-54480F6587D3}" destId="{7ADB8077-32B1-4423-A715-AB37FADE9531}" srcOrd="0" destOrd="0" presId="urn:microsoft.com/office/officeart/2005/8/layout/list1"/>
    <dgm:cxn modelId="{C4B87B79-D082-489F-838C-8D9270706FAC}" type="presParOf" srcId="{7ADB8077-32B1-4423-A715-AB37FADE9531}" destId="{762FF866-123D-4106-9C98-17A23A2D3E36}" srcOrd="0" destOrd="0" presId="urn:microsoft.com/office/officeart/2005/8/layout/list1"/>
    <dgm:cxn modelId="{81FA18ED-7C17-4319-B5BA-30BE640C194B}" type="presParOf" srcId="{7ADB8077-32B1-4423-A715-AB37FADE9531}" destId="{E73E9AD4-49ED-46FC-9965-8D5EA24695DA}" srcOrd="1" destOrd="0" presId="urn:microsoft.com/office/officeart/2005/8/layout/list1"/>
    <dgm:cxn modelId="{DD249DC0-22E8-456D-B20B-90D7333C0EDA}" type="presParOf" srcId="{755E3C7B-E19A-4CDC-AA27-54480F6587D3}" destId="{AD09D8BA-4744-4D69-A8F5-B40886CA4244}" srcOrd="1" destOrd="0" presId="urn:microsoft.com/office/officeart/2005/8/layout/list1"/>
    <dgm:cxn modelId="{13E7CFC0-1B67-4788-A955-68A620AA9909}" type="presParOf" srcId="{755E3C7B-E19A-4CDC-AA27-54480F6587D3}" destId="{9277552D-76D0-4422-A69F-20B05ABD6F2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РЕАЛИЗАЦИЯ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6CEC0C02-988D-4566-9C5B-178867E7ED73}">
      <dgm:prSet/>
      <dgm:spPr/>
      <dgm:t>
        <a:bodyPr/>
        <a:lstStyle/>
        <a:p>
          <a:r>
            <a:rPr lang="ru-RU" dirty="0"/>
            <a:t>Проектирование и разработка</a:t>
          </a:r>
        </a:p>
      </dgm:t>
    </dgm:pt>
    <dgm:pt modelId="{D7CC3480-3774-43BB-92CF-E4AC04FEC086}" type="parTrans" cxnId="{634854C1-2FCF-4988-820B-B69E492B28B4}">
      <dgm:prSet/>
      <dgm:spPr/>
      <dgm:t>
        <a:bodyPr/>
        <a:lstStyle/>
        <a:p>
          <a:endParaRPr lang="ru-RU"/>
        </a:p>
      </dgm:t>
    </dgm:pt>
    <dgm:pt modelId="{FCBD8216-EE21-4C9B-82CA-A49E02DAC099}" type="sibTrans" cxnId="{634854C1-2FCF-4988-820B-B69E492B28B4}">
      <dgm:prSet/>
      <dgm:spPr/>
      <dgm:t>
        <a:bodyPr/>
        <a:lstStyle/>
        <a:p>
          <a:endParaRPr lang="ru-RU"/>
        </a:p>
      </dgm:t>
    </dgm:pt>
    <dgm:pt modelId="{F2953357-D8EC-45FD-AA51-43587B6446AE}">
      <dgm:prSet/>
      <dgm:spPr/>
      <dgm:t>
        <a:bodyPr/>
        <a:lstStyle/>
        <a:p>
          <a:r>
            <a:rPr lang="ru-RU" dirty="0"/>
            <a:t>Интеграция систем</a:t>
          </a:r>
        </a:p>
      </dgm:t>
    </dgm:pt>
    <dgm:pt modelId="{F75F913F-9BCA-4608-918C-B3371E7F702C}" type="parTrans" cxnId="{D15492BB-0CD3-42A3-AFEF-7A91FF8A580F}">
      <dgm:prSet/>
      <dgm:spPr/>
      <dgm:t>
        <a:bodyPr/>
        <a:lstStyle/>
        <a:p>
          <a:endParaRPr lang="ru-RU"/>
        </a:p>
      </dgm:t>
    </dgm:pt>
    <dgm:pt modelId="{D5B0AB4B-87B1-48F8-82B2-CC211A906A8C}" type="sibTrans" cxnId="{D15492BB-0CD3-42A3-AFEF-7A91FF8A580F}">
      <dgm:prSet/>
      <dgm:spPr/>
      <dgm:t>
        <a:bodyPr/>
        <a:lstStyle/>
        <a:p>
          <a:endParaRPr lang="ru-RU"/>
        </a:p>
      </dgm:t>
    </dgm:pt>
    <dgm:pt modelId="{121B31CB-E5B9-441C-9A5D-76A362E94784}">
      <dgm:prSet/>
      <dgm:spPr/>
      <dgm:t>
        <a:bodyPr/>
        <a:lstStyle/>
        <a:p>
          <a:r>
            <a:rPr lang="ru-RU" dirty="0"/>
            <a:t>Тестирование</a:t>
          </a:r>
        </a:p>
      </dgm:t>
    </dgm:pt>
    <dgm:pt modelId="{E88006D7-97E3-4B73-B118-AB7E11B72E14}" type="parTrans" cxnId="{58E5DFBD-ADF7-42B5-9741-E61233B006D3}">
      <dgm:prSet/>
      <dgm:spPr/>
      <dgm:t>
        <a:bodyPr/>
        <a:lstStyle/>
        <a:p>
          <a:endParaRPr lang="ru-RU"/>
        </a:p>
      </dgm:t>
    </dgm:pt>
    <dgm:pt modelId="{875DFC36-15EF-498F-8439-434976A3F2BB}" type="sibTrans" cxnId="{58E5DFBD-ADF7-42B5-9741-E61233B006D3}">
      <dgm:prSet/>
      <dgm:spPr/>
      <dgm:t>
        <a:bodyPr/>
        <a:lstStyle/>
        <a:p>
          <a:endParaRPr lang="ru-RU"/>
        </a:p>
      </dgm:t>
    </dgm:pt>
    <dgm:pt modelId="{66FBC912-55C8-4075-8938-74B8D372103B}">
      <dgm:prSet/>
      <dgm:spPr/>
      <dgm:t>
        <a:bodyPr/>
        <a:lstStyle/>
        <a:p>
          <a:r>
            <a:rPr lang="ru-RU" dirty="0"/>
            <a:t>Развертывание решений</a:t>
          </a:r>
        </a:p>
      </dgm:t>
    </dgm:pt>
    <dgm:pt modelId="{A3214027-4D84-4A86-A593-CB8BFFC379C1}" type="parTrans" cxnId="{605BC0B7-EC14-4700-B0EA-0B76A65FB863}">
      <dgm:prSet/>
      <dgm:spPr/>
      <dgm:t>
        <a:bodyPr/>
        <a:lstStyle/>
        <a:p>
          <a:endParaRPr lang="ru-RU"/>
        </a:p>
      </dgm:t>
    </dgm:pt>
    <dgm:pt modelId="{5969CEC6-47A8-4C96-A3E5-E95583A39D06}" type="sibTrans" cxnId="{605BC0B7-EC14-4700-B0EA-0B76A65FB863}">
      <dgm:prSet/>
      <dgm:spPr/>
      <dgm:t>
        <a:bodyPr/>
        <a:lstStyle/>
        <a:p>
          <a:endParaRPr lang="ru-RU"/>
        </a:p>
      </dgm:t>
    </dgm:pt>
    <dgm:pt modelId="{E69B74C0-DAC4-4F44-9C7C-9664A40FE84C}">
      <dgm:prSet/>
      <dgm:spPr/>
      <dgm:t>
        <a:bodyPr/>
        <a:lstStyle/>
        <a:p>
          <a:r>
            <a:rPr lang="ru-RU" dirty="0"/>
            <a:t>Документирование</a:t>
          </a:r>
        </a:p>
      </dgm:t>
    </dgm:pt>
    <dgm:pt modelId="{456D0393-9D50-440C-B86E-2510BAB1ED84}" type="parTrans" cxnId="{BF7837FB-B43C-473F-B847-F697AC3F5FAE}">
      <dgm:prSet/>
      <dgm:spPr/>
      <dgm:t>
        <a:bodyPr/>
        <a:lstStyle/>
        <a:p>
          <a:endParaRPr lang="ru-RU"/>
        </a:p>
      </dgm:t>
    </dgm:pt>
    <dgm:pt modelId="{472B31AE-E773-434B-9B61-246161C2D2C7}" type="sibTrans" cxnId="{BF7837FB-B43C-473F-B847-F697AC3F5FAE}">
      <dgm:prSet/>
      <dgm:spPr/>
      <dgm:t>
        <a:bodyPr/>
        <a:lstStyle/>
        <a:p>
          <a:endParaRPr lang="ru-RU"/>
        </a:p>
      </dgm:t>
    </dgm:pt>
    <dgm:pt modelId="{ACB8B632-1574-452A-9B58-CAEC1C3498A6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B9756C27-8F0A-4F60-ACE3-273CD7D434B5}" type="pres">
      <dgm:prSet presAssocID="{8E95A4BA-A84D-4F0F-BAF3-E605CCFF7976}" presName="parentLin" presStyleCnt="0"/>
      <dgm:spPr/>
    </dgm:pt>
    <dgm:pt modelId="{880666EA-3435-47E5-812C-850EE71DF219}" type="pres">
      <dgm:prSet presAssocID="{8E95A4BA-A84D-4F0F-BAF3-E605CCFF7976}" presName="parentLeftMargin" presStyleLbl="node1" presStyleIdx="0" presStyleCnt="1"/>
      <dgm:spPr/>
    </dgm:pt>
    <dgm:pt modelId="{719B50FF-A80A-4F80-B3B8-6ACAAC945ADD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3226CB7-8E17-4E4D-BF9D-D22F880D2F61}" type="pres">
      <dgm:prSet presAssocID="{8E95A4BA-A84D-4F0F-BAF3-E605CCFF7976}" presName="negativeSpace" presStyleCnt="0"/>
      <dgm:spPr/>
    </dgm:pt>
    <dgm:pt modelId="{6EA74E27-E523-4615-BE41-F9789CFB2260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507520E-532A-4006-85A8-73BEA1EFE7B1}" type="presOf" srcId="{8E95A4BA-A84D-4F0F-BAF3-E605CCFF7976}" destId="{719B50FF-A80A-4F80-B3B8-6ACAAC945ADD}" srcOrd="1" destOrd="0" presId="urn:microsoft.com/office/officeart/2005/8/layout/list1"/>
    <dgm:cxn modelId="{006F1C1F-950A-494F-A6EC-C6D1D7E67132}" type="presOf" srcId="{F2953357-D8EC-45FD-AA51-43587B6446AE}" destId="{6EA74E27-E523-4615-BE41-F9789CFB2260}" srcOrd="0" destOrd="1" presId="urn:microsoft.com/office/officeart/2005/8/layout/list1"/>
    <dgm:cxn modelId="{FE597A60-E527-4BB1-A951-9A64E3317533}" type="presOf" srcId="{6CEC0C02-988D-4566-9C5B-178867E7ED73}" destId="{6EA74E27-E523-4615-BE41-F9789CFB2260}" srcOrd="0" destOrd="0" presId="urn:microsoft.com/office/officeart/2005/8/layout/list1"/>
    <dgm:cxn modelId="{8EE0104B-B37F-429D-AB64-3D359678B815}" type="presOf" srcId="{8E95A4BA-A84D-4F0F-BAF3-E605CCFF7976}" destId="{880666EA-3435-47E5-812C-850EE71DF219}" srcOrd="0" destOrd="0" presId="urn:microsoft.com/office/officeart/2005/8/layout/list1"/>
    <dgm:cxn modelId="{00399358-EE2C-4BC8-B922-882DC1637ACD}" type="presOf" srcId="{E69B74C0-DAC4-4F44-9C7C-9664A40FE84C}" destId="{6EA74E27-E523-4615-BE41-F9789CFB2260}" srcOrd="0" destOrd="4" presId="urn:microsoft.com/office/officeart/2005/8/layout/list1"/>
    <dgm:cxn modelId="{605BC0B7-EC14-4700-B0EA-0B76A65FB863}" srcId="{8E95A4BA-A84D-4F0F-BAF3-E605CCFF7976}" destId="{66FBC912-55C8-4075-8938-74B8D372103B}" srcOrd="3" destOrd="0" parTransId="{A3214027-4D84-4A86-A593-CB8BFFC379C1}" sibTransId="{5969CEC6-47A8-4C96-A3E5-E95583A39D06}"/>
    <dgm:cxn modelId="{D15492BB-0CD3-42A3-AFEF-7A91FF8A580F}" srcId="{8E95A4BA-A84D-4F0F-BAF3-E605CCFF7976}" destId="{F2953357-D8EC-45FD-AA51-43587B6446AE}" srcOrd="1" destOrd="0" parTransId="{F75F913F-9BCA-4608-918C-B3371E7F702C}" sibTransId="{D5B0AB4B-87B1-48F8-82B2-CC211A906A8C}"/>
    <dgm:cxn modelId="{58E5DFBD-ADF7-42B5-9741-E61233B006D3}" srcId="{8E95A4BA-A84D-4F0F-BAF3-E605CCFF7976}" destId="{121B31CB-E5B9-441C-9A5D-76A362E94784}" srcOrd="2" destOrd="0" parTransId="{E88006D7-97E3-4B73-B118-AB7E11B72E14}" sibTransId="{875DFC36-15EF-498F-8439-434976A3F2BB}"/>
    <dgm:cxn modelId="{634854C1-2FCF-4988-820B-B69E492B28B4}" srcId="{8E95A4BA-A84D-4F0F-BAF3-E605CCFF7976}" destId="{6CEC0C02-988D-4566-9C5B-178867E7ED73}" srcOrd="0" destOrd="0" parTransId="{D7CC3480-3774-43BB-92CF-E4AC04FEC086}" sibTransId="{FCBD8216-EE21-4C9B-82CA-A49E02DAC099}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90AB58E1-885E-4152-B936-3033E7C7F03B}" type="presOf" srcId="{ABF73705-37B9-477C-9AC8-F1BF06F028BC}" destId="{ACB8B632-1574-452A-9B58-CAEC1C3498A6}" srcOrd="0" destOrd="0" presId="urn:microsoft.com/office/officeart/2005/8/layout/list1"/>
    <dgm:cxn modelId="{206A63E6-A123-41E1-B3ED-291A8B654C26}" type="presOf" srcId="{121B31CB-E5B9-441C-9A5D-76A362E94784}" destId="{6EA74E27-E523-4615-BE41-F9789CFB2260}" srcOrd="0" destOrd="2" presId="urn:microsoft.com/office/officeart/2005/8/layout/list1"/>
    <dgm:cxn modelId="{BF7837FB-B43C-473F-B847-F697AC3F5FAE}" srcId="{8E95A4BA-A84D-4F0F-BAF3-E605CCFF7976}" destId="{E69B74C0-DAC4-4F44-9C7C-9664A40FE84C}" srcOrd="4" destOrd="0" parTransId="{456D0393-9D50-440C-B86E-2510BAB1ED84}" sibTransId="{472B31AE-E773-434B-9B61-246161C2D2C7}"/>
    <dgm:cxn modelId="{6239ACFD-6223-4403-BF08-52AFC507FEEB}" type="presOf" srcId="{66FBC912-55C8-4075-8938-74B8D372103B}" destId="{6EA74E27-E523-4615-BE41-F9789CFB2260}" srcOrd="0" destOrd="3" presId="urn:microsoft.com/office/officeart/2005/8/layout/list1"/>
    <dgm:cxn modelId="{8E7FD488-AFB6-43E8-8F19-B4571E2C3A96}" type="presParOf" srcId="{ACB8B632-1574-452A-9B58-CAEC1C3498A6}" destId="{B9756C27-8F0A-4F60-ACE3-273CD7D434B5}" srcOrd="0" destOrd="0" presId="urn:microsoft.com/office/officeart/2005/8/layout/list1"/>
    <dgm:cxn modelId="{40C8117A-BFAF-4ED2-A310-7552ABF621EC}" type="presParOf" srcId="{B9756C27-8F0A-4F60-ACE3-273CD7D434B5}" destId="{880666EA-3435-47E5-812C-850EE71DF219}" srcOrd="0" destOrd="0" presId="urn:microsoft.com/office/officeart/2005/8/layout/list1"/>
    <dgm:cxn modelId="{4EC8429D-3277-43CD-818C-E362D38B89C4}" type="presParOf" srcId="{B9756C27-8F0A-4F60-ACE3-273CD7D434B5}" destId="{719B50FF-A80A-4F80-B3B8-6ACAAC945ADD}" srcOrd="1" destOrd="0" presId="urn:microsoft.com/office/officeart/2005/8/layout/list1"/>
    <dgm:cxn modelId="{843FD6F4-CD44-4023-AFD0-6882E36A54A0}" type="presParOf" srcId="{ACB8B632-1574-452A-9B58-CAEC1C3498A6}" destId="{23226CB7-8E17-4E4D-BF9D-D22F880D2F61}" srcOrd="1" destOrd="0" presId="urn:microsoft.com/office/officeart/2005/8/layout/list1"/>
    <dgm:cxn modelId="{ADB0B8FD-8B6A-46A4-88F7-04AC0A57BD63}" type="presParOf" srcId="{ACB8B632-1574-452A-9B58-CAEC1C3498A6}" destId="{6EA74E27-E523-4615-BE41-F9789CFB2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ЭКСПЛУАТАЦИЯ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CF71FCB7-9E04-4164-A3E9-6113FBF65595}">
      <dgm:prSet/>
      <dgm:spPr/>
      <dgm:t>
        <a:bodyPr/>
        <a:lstStyle/>
        <a:p>
          <a:r>
            <a:rPr lang="ru-RU" dirty="0"/>
            <a:t>Разработка прогнозов</a:t>
          </a:r>
        </a:p>
      </dgm:t>
    </dgm:pt>
    <dgm:pt modelId="{5E092AA0-3DBA-4CB9-B8A7-A666820E6C1E}" type="parTrans" cxnId="{16D03A62-0D3C-4B8B-8DED-F68A36E08F58}">
      <dgm:prSet/>
      <dgm:spPr/>
      <dgm:t>
        <a:bodyPr/>
        <a:lstStyle/>
        <a:p>
          <a:endParaRPr lang="ru-RU"/>
        </a:p>
      </dgm:t>
    </dgm:pt>
    <dgm:pt modelId="{426F2EB8-C21D-4276-94AF-822562F4CB52}" type="sibTrans" cxnId="{16D03A62-0D3C-4B8B-8DED-F68A36E08F58}">
      <dgm:prSet/>
      <dgm:spPr/>
      <dgm:t>
        <a:bodyPr/>
        <a:lstStyle/>
        <a:p>
          <a:endParaRPr lang="ru-RU"/>
        </a:p>
      </dgm:t>
    </dgm:pt>
    <dgm:pt modelId="{06ABB051-9505-436F-8442-C764360EA8C1}">
      <dgm:prSet/>
      <dgm:spPr/>
      <dgm:t>
        <a:bodyPr/>
        <a:lstStyle/>
        <a:p>
          <a:r>
            <a:rPr lang="ru-RU" dirty="0"/>
            <a:t>Управление проектами и портфелями проектов</a:t>
          </a:r>
        </a:p>
      </dgm:t>
    </dgm:pt>
    <dgm:pt modelId="{294A0A71-350B-41C2-A2A0-614DDC087B36}" type="parTrans" cxnId="{64749D4C-1DCD-4693-A480-BAEF2715FCB3}">
      <dgm:prSet/>
      <dgm:spPr/>
      <dgm:t>
        <a:bodyPr/>
        <a:lstStyle/>
        <a:p>
          <a:endParaRPr lang="ru-RU"/>
        </a:p>
      </dgm:t>
    </dgm:pt>
    <dgm:pt modelId="{E22A5939-8CE7-4AA5-BC84-FEC44294F31F}" type="sibTrans" cxnId="{64749D4C-1DCD-4693-A480-BAEF2715FCB3}">
      <dgm:prSet/>
      <dgm:spPr/>
      <dgm:t>
        <a:bodyPr/>
        <a:lstStyle/>
        <a:p>
          <a:endParaRPr lang="ru-RU"/>
        </a:p>
      </dgm:t>
    </dgm:pt>
    <dgm:pt modelId="{BAA5A954-E950-4631-AE6E-19F3AD9BECD9}">
      <dgm:prSet/>
      <dgm:spPr/>
      <dgm:t>
        <a:bodyPr/>
        <a:lstStyle/>
        <a:p>
          <a:r>
            <a:rPr lang="ru-RU" dirty="0"/>
            <a:t>Управление рисками</a:t>
          </a:r>
        </a:p>
      </dgm:t>
    </dgm:pt>
    <dgm:pt modelId="{1934A55D-854C-483F-9B9B-4F51CC541FB6}" type="parTrans" cxnId="{D34B84D5-6B94-484C-B10A-C7924160BC76}">
      <dgm:prSet/>
      <dgm:spPr/>
      <dgm:t>
        <a:bodyPr/>
        <a:lstStyle/>
        <a:p>
          <a:endParaRPr lang="ru-RU"/>
        </a:p>
      </dgm:t>
    </dgm:pt>
    <dgm:pt modelId="{00BD5EB0-694C-481F-ABBB-291943439C54}" type="sibTrans" cxnId="{D34B84D5-6B94-484C-B10A-C7924160BC76}">
      <dgm:prSet/>
      <dgm:spPr/>
      <dgm:t>
        <a:bodyPr/>
        <a:lstStyle/>
        <a:p>
          <a:endParaRPr lang="ru-RU"/>
        </a:p>
      </dgm:t>
    </dgm:pt>
    <dgm:pt modelId="{9D5A0391-273A-4BF7-8F2B-0937CB1BB001}">
      <dgm:prSet/>
      <dgm:spPr/>
      <dgm:t>
        <a:bodyPr/>
        <a:lstStyle/>
        <a:p>
          <a:r>
            <a:rPr lang="ru-RU" dirty="0"/>
            <a:t>Управление взаимоотношениями</a:t>
          </a:r>
        </a:p>
      </dgm:t>
    </dgm:pt>
    <dgm:pt modelId="{DAEDF962-0E7F-478A-81A5-8DB1A305B572}" type="parTrans" cxnId="{14DAC8B5-23D0-4C5A-8702-ED2E1B207C27}">
      <dgm:prSet/>
      <dgm:spPr/>
      <dgm:t>
        <a:bodyPr/>
        <a:lstStyle/>
        <a:p>
          <a:endParaRPr lang="ru-RU"/>
        </a:p>
      </dgm:t>
    </dgm:pt>
    <dgm:pt modelId="{FF82308A-D755-420B-B4AE-F749C0D4850B}" type="sibTrans" cxnId="{14DAC8B5-23D0-4C5A-8702-ED2E1B207C27}">
      <dgm:prSet/>
      <dgm:spPr/>
      <dgm:t>
        <a:bodyPr/>
        <a:lstStyle/>
        <a:p>
          <a:endParaRPr lang="ru-RU"/>
        </a:p>
      </dgm:t>
    </dgm:pt>
    <dgm:pt modelId="{7146DA93-0280-4C05-B80F-A2212944674A}">
      <dgm:prSet/>
      <dgm:spPr/>
      <dgm:t>
        <a:bodyPr/>
        <a:lstStyle/>
        <a:p>
          <a:r>
            <a:rPr lang="ru-RU" dirty="0"/>
            <a:t>Оптимизация процессов</a:t>
          </a:r>
        </a:p>
      </dgm:t>
    </dgm:pt>
    <dgm:pt modelId="{6A1A606A-63F7-47B5-AC3B-222B8B2B827A}" type="parTrans" cxnId="{2727D920-7046-44BF-BC50-7CAF51334CAB}">
      <dgm:prSet/>
      <dgm:spPr/>
      <dgm:t>
        <a:bodyPr/>
        <a:lstStyle/>
        <a:p>
          <a:endParaRPr lang="ru-RU"/>
        </a:p>
      </dgm:t>
    </dgm:pt>
    <dgm:pt modelId="{DACD28A0-7E09-44D7-89DD-07586DD355D9}" type="sibTrans" cxnId="{2727D920-7046-44BF-BC50-7CAF51334CAB}">
      <dgm:prSet/>
      <dgm:spPr/>
      <dgm:t>
        <a:bodyPr/>
        <a:lstStyle/>
        <a:p>
          <a:endParaRPr lang="ru-RU"/>
        </a:p>
      </dgm:t>
    </dgm:pt>
    <dgm:pt modelId="{EFBD8D91-ED5A-474F-85CF-C0814BE3F8DF}">
      <dgm:prSet/>
      <dgm:spPr/>
      <dgm:t>
        <a:bodyPr/>
        <a:lstStyle/>
        <a:p>
          <a:r>
            <a:rPr lang="ru-RU" dirty="0"/>
            <a:t>Управление качеством ИС</a:t>
          </a:r>
        </a:p>
      </dgm:t>
    </dgm:pt>
    <dgm:pt modelId="{8EA48F05-DBE2-43C5-8EDB-CB50090F7241}" type="parTrans" cxnId="{2E708F5D-C3D3-4E33-A637-CCE6F0B9CDF3}">
      <dgm:prSet/>
      <dgm:spPr/>
      <dgm:t>
        <a:bodyPr/>
        <a:lstStyle/>
        <a:p>
          <a:endParaRPr lang="ru-RU"/>
        </a:p>
      </dgm:t>
    </dgm:pt>
    <dgm:pt modelId="{A676FBEC-C166-4DB4-9C4A-EBB75652B748}" type="sibTrans" cxnId="{2E708F5D-C3D3-4E33-A637-CCE6F0B9CDF3}">
      <dgm:prSet/>
      <dgm:spPr/>
      <dgm:t>
        <a:bodyPr/>
        <a:lstStyle/>
        <a:p>
          <a:endParaRPr lang="ru-RU"/>
        </a:p>
      </dgm:t>
    </dgm:pt>
    <dgm:pt modelId="{2A0B5136-5DBC-4ED6-8DE1-A3301B9F3E19}">
      <dgm:prSet/>
      <dgm:spPr/>
      <dgm:t>
        <a:bodyPr/>
        <a:lstStyle/>
        <a:p>
          <a:r>
            <a:rPr lang="ru-RU" dirty="0"/>
            <a:t>Управление изменениями</a:t>
          </a:r>
        </a:p>
      </dgm:t>
    </dgm:pt>
    <dgm:pt modelId="{D342D3E5-BBB2-4C32-B4F7-F584A714CF1E}" type="parTrans" cxnId="{E4FF336D-D996-408A-818B-84E600837C63}">
      <dgm:prSet/>
      <dgm:spPr/>
      <dgm:t>
        <a:bodyPr/>
        <a:lstStyle/>
        <a:p>
          <a:endParaRPr lang="ru-RU"/>
        </a:p>
      </dgm:t>
    </dgm:pt>
    <dgm:pt modelId="{F86841F7-8D79-4B33-87DC-02DA6795B8FF}" type="sibTrans" cxnId="{E4FF336D-D996-408A-818B-84E600837C63}">
      <dgm:prSet/>
      <dgm:spPr/>
      <dgm:t>
        <a:bodyPr/>
        <a:lstStyle/>
        <a:p>
          <a:endParaRPr lang="ru-RU"/>
        </a:p>
      </dgm:t>
    </dgm:pt>
    <dgm:pt modelId="{9E02F705-E81B-408F-8F46-236AD0160015}">
      <dgm:prSet/>
      <dgm:spPr/>
      <dgm:t>
        <a:bodyPr/>
        <a:lstStyle/>
        <a:p>
          <a:r>
            <a:rPr lang="ru-RU" dirty="0"/>
            <a:t>Управление информационной безопасностью</a:t>
          </a:r>
        </a:p>
      </dgm:t>
    </dgm:pt>
    <dgm:pt modelId="{0108EB8D-804B-4BCA-BD8E-CC7FEFBAFB81}" type="parTrans" cxnId="{AA16E465-5A1D-4D05-A7B6-2F3A58A0AD82}">
      <dgm:prSet/>
      <dgm:spPr/>
      <dgm:t>
        <a:bodyPr/>
        <a:lstStyle/>
        <a:p>
          <a:endParaRPr lang="ru-RU"/>
        </a:p>
      </dgm:t>
    </dgm:pt>
    <dgm:pt modelId="{D511FC63-6E80-4646-8064-6EE998948E0E}" type="sibTrans" cxnId="{AA16E465-5A1D-4D05-A7B6-2F3A58A0AD82}">
      <dgm:prSet/>
      <dgm:spPr/>
      <dgm:t>
        <a:bodyPr/>
        <a:lstStyle/>
        <a:p>
          <a:endParaRPr lang="ru-RU"/>
        </a:p>
      </dgm:t>
    </dgm:pt>
    <dgm:pt modelId="{22012891-BC98-4183-A55B-AA8E45EC1E6B}">
      <dgm:prSet/>
      <dgm:spPr/>
      <dgm:t>
        <a:bodyPr/>
        <a:lstStyle/>
        <a:p>
          <a:r>
            <a:rPr lang="ru-RU" dirty="0"/>
            <a:t>Руководство развитием ИС</a:t>
          </a:r>
        </a:p>
      </dgm:t>
    </dgm:pt>
    <dgm:pt modelId="{33777F1A-073D-41F0-9D14-7F5DB262051F}" type="parTrans" cxnId="{73B3431D-DD06-40A4-AE2C-EE371D66A7AC}">
      <dgm:prSet/>
      <dgm:spPr/>
      <dgm:t>
        <a:bodyPr/>
        <a:lstStyle/>
        <a:p>
          <a:endParaRPr lang="ru-RU"/>
        </a:p>
      </dgm:t>
    </dgm:pt>
    <dgm:pt modelId="{0E40B24D-4C62-4769-8A9A-7C7896BDDA2A}" type="sibTrans" cxnId="{73B3431D-DD06-40A4-AE2C-EE371D66A7AC}">
      <dgm:prSet/>
      <dgm:spPr/>
      <dgm:t>
        <a:bodyPr/>
        <a:lstStyle/>
        <a:p>
          <a:endParaRPr lang="ru-RU"/>
        </a:p>
      </dgm:t>
    </dgm:pt>
    <dgm:pt modelId="{429ACFD4-953F-45CD-B9C4-928DFEAFB985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2E55EE38-57A2-4AC6-AADA-DD5C209C7CEA}" type="pres">
      <dgm:prSet presAssocID="{8E95A4BA-A84D-4F0F-BAF3-E605CCFF7976}" presName="parentLin" presStyleCnt="0"/>
      <dgm:spPr/>
    </dgm:pt>
    <dgm:pt modelId="{96C2BF0C-0DE8-4DF5-B77D-58AA763A729D}" type="pres">
      <dgm:prSet presAssocID="{8E95A4BA-A84D-4F0F-BAF3-E605CCFF7976}" presName="parentLeftMargin" presStyleLbl="node1" presStyleIdx="0" presStyleCnt="1"/>
      <dgm:spPr/>
    </dgm:pt>
    <dgm:pt modelId="{BF48A41E-5A37-43E6-B16E-76ECCC849BB6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4FD0F22-01F6-4388-8501-0AA6D14DD34B}" type="pres">
      <dgm:prSet presAssocID="{8E95A4BA-A84D-4F0F-BAF3-E605CCFF7976}" presName="negativeSpace" presStyleCnt="0"/>
      <dgm:spPr/>
    </dgm:pt>
    <dgm:pt modelId="{AAA71A11-3D49-4BB2-B76D-0E01B48759F3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40B6219-EBBF-460C-A58F-8877430BD2BD}" type="presOf" srcId="{7146DA93-0280-4C05-B80F-A2212944674A}" destId="{AAA71A11-3D49-4BB2-B76D-0E01B48759F3}" srcOrd="0" destOrd="4" presId="urn:microsoft.com/office/officeart/2005/8/layout/list1"/>
    <dgm:cxn modelId="{73B3431D-DD06-40A4-AE2C-EE371D66A7AC}" srcId="{8E95A4BA-A84D-4F0F-BAF3-E605CCFF7976}" destId="{22012891-BC98-4183-A55B-AA8E45EC1E6B}" srcOrd="8" destOrd="0" parTransId="{33777F1A-073D-41F0-9D14-7F5DB262051F}" sibTransId="{0E40B24D-4C62-4769-8A9A-7C7896BDDA2A}"/>
    <dgm:cxn modelId="{2727D920-7046-44BF-BC50-7CAF51334CAB}" srcId="{8E95A4BA-A84D-4F0F-BAF3-E605CCFF7976}" destId="{7146DA93-0280-4C05-B80F-A2212944674A}" srcOrd="4" destOrd="0" parTransId="{6A1A606A-63F7-47B5-AC3B-222B8B2B827A}" sibTransId="{DACD28A0-7E09-44D7-89DD-07586DD355D9}"/>
    <dgm:cxn modelId="{FE427E24-6825-4BE0-BEF2-89E50AB8C866}" type="presOf" srcId="{BAA5A954-E950-4631-AE6E-19F3AD9BECD9}" destId="{AAA71A11-3D49-4BB2-B76D-0E01B48759F3}" srcOrd="0" destOrd="2" presId="urn:microsoft.com/office/officeart/2005/8/layout/list1"/>
    <dgm:cxn modelId="{2E708F5D-C3D3-4E33-A637-CCE6F0B9CDF3}" srcId="{8E95A4BA-A84D-4F0F-BAF3-E605CCFF7976}" destId="{EFBD8D91-ED5A-474F-85CF-C0814BE3F8DF}" srcOrd="5" destOrd="0" parTransId="{8EA48F05-DBE2-43C5-8EDB-CB50090F7241}" sibTransId="{A676FBEC-C166-4DB4-9C4A-EBB75652B748}"/>
    <dgm:cxn modelId="{16D03A62-0D3C-4B8B-8DED-F68A36E08F58}" srcId="{8E95A4BA-A84D-4F0F-BAF3-E605CCFF7976}" destId="{CF71FCB7-9E04-4164-A3E9-6113FBF65595}" srcOrd="0" destOrd="0" parTransId="{5E092AA0-3DBA-4CB9-B8A7-A666820E6C1E}" sibTransId="{426F2EB8-C21D-4276-94AF-822562F4CB52}"/>
    <dgm:cxn modelId="{AA16E465-5A1D-4D05-A7B6-2F3A58A0AD82}" srcId="{8E95A4BA-A84D-4F0F-BAF3-E605CCFF7976}" destId="{9E02F705-E81B-408F-8F46-236AD0160015}" srcOrd="7" destOrd="0" parTransId="{0108EB8D-804B-4BCA-BD8E-CC7FEFBAFB81}" sibTransId="{D511FC63-6E80-4646-8064-6EE998948E0E}"/>
    <dgm:cxn modelId="{18CA9D66-900F-4791-9C17-7AE9B89F8AC7}" type="presOf" srcId="{CF71FCB7-9E04-4164-A3E9-6113FBF65595}" destId="{AAA71A11-3D49-4BB2-B76D-0E01B48759F3}" srcOrd="0" destOrd="0" presId="urn:microsoft.com/office/officeart/2005/8/layout/list1"/>
    <dgm:cxn modelId="{64749D4C-1DCD-4693-A480-BAEF2715FCB3}" srcId="{8E95A4BA-A84D-4F0F-BAF3-E605CCFF7976}" destId="{06ABB051-9505-436F-8442-C764360EA8C1}" srcOrd="1" destOrd="0" parTransId="{294A0A71-350B-41C2-A2A0-614DDC087B36}" sibTransId="{E22A5939-8CE7-4AA5-BC84-FEC44294F31F}"/>
    <dgm:cxn modelId="{E4FF336D-D996-408A-818B-84E600837C63}" srcId="{8E95A4BA-A84D-4F0F-BAF3-E605CCFF7976}" destId="{2A0B5136-5DBC-4ED6-8DE1-A3301B9F3E19}" srcOrd="6" destOrd="0" parTransId="{D342D3E5-BBB2-4C32-B4F7-F584A714CF1E}" sibTransId="{F86841F7-8D79-4B33-87DC-02DA6795B8FF}"/>
    <dgm:cxn modelId="{D335C580-8268-4C41-B4D5-73864BCA57F2}" type="presOf" srcId="{2A0B5136-5DBC-4ED6-8DE1-A3301B9F3E19}" destId="{AAA71A11-3D49-4BB2-B76D-0E01B48759F3}" srcOrd="0" destOrd="6" presId="urn:microsoft.com/office/officeart/2005/8/layout/list1"/>
    <dgm:cxn modelId="{0E00DD87-4D99-4875-BB2C-D0C830C66172}" type="presOf" srcId="{9E02F705-E81B-408F-8F46-236AD0160015}" destId="{AAA71A11-3D49-4BB2-B76D-0E01B48759F3}" srcOrd="0" destOrd="7" presId="urn:microsoft.com/office/officeart/2005/8/layout/list1"/>
    <dgm:cxn modelId="{36AF9B8D-211D-4D55-B279-F46532121584}" type="presOf" srcId="{EFBD8D91-ED5A-474F-85CF-C0814BE3F8DF}" destId="{AAA71A11-3D49-4BB2-B76D-0E01B48759F3}" srcOrd="0" destOrd="5" presId="urn:microsoft.com/office/officeart/2005/8/layout/list1"/>
    <dgm:cxn modelId="{14DAC8B5-23D0-4C5A-8702-ED2E1B207C27}" srcId="{8E95A4BA-A84D-4F0F-BAF3-E605CCFF7976}" destId="{9D5A0391-273A-4BF7-8F2B-0937CB1BB001}" srcOrd="3" destOrd="0" parTransId="{DAEDF962-0E7F-478A-81A5-8DB1A305B572}" sibTransId="{FF82308A-D755-420B-B4AE-F749C0D4850B}"/>
    <dgm:cxn modelId="{AD0AE3D0-EED3-49A2-9264-177371280A20}" type="presOf" srcId="{9D5A0391-273A-4BF7-8F2B-0937CB1BB001}" destId="{AAA71A11-3D49-4BB2-B76D-0E01B48759F3}" srcOrd="0" destOrd="3" presId="urn:microsoft.com/office/officeart/2005/8/layout/list1"/>
    <dgm:cxn modelId="{D34B84D5-6B94-484C-B10A-C7924160BC76}" srcId="{8E95A4BA-A84D-4F0F-BAF3-E605CCFF7976}" destId="{BAA5A954-E950-4631-AE6E-19F3AD9BECD9}" srcOrd="2" destOrd="0" parTransId="{1934A55D-854C-483F-9B9B-4F51CC541FB6}" sibTransId="{00BD5EB0-694C-481F-ABBB-291943439C54}"/>
    <dgm:cxn modelId="{DBAE10DF-4FB6-451B-A135-D022240CC2FA}" type="presOf" srcId="{8E95A4BA-A84D-4F0F-BAF3-E605CCFF7976}" destId="{96C2BF0C-0DE8-4DF5-B77D-58AA763A729D}" srcOrd="0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A011E5E6-A29B-4E23-B07A-9270D173438E}" type="presOf" srcId="{22012891-BC98-4183-A55B-AA8E45EC1E6B}" destId="{AAA71A11-3D49-4BB2-B76D-0E01B48759F3}" srcOrd="0" destOrd="8" presId="urn:microsoft.com/office/officeart/2005/8/layout/list1"/>
    <dgm:cxn modelId="{EB848DF2-F24C-41DE-92FC-58A4299DE905}" type="presOf" srcId="{ABF73705-37B9-477C-9AC8-F1BF06F028BC}" destId="{429ACFD4-953F-45CD-B9C4-928DFEAFB985}" srcOrd="0" destOrd="0" presId="urn:microsoft.com/office/officeart/2005/8/layout/list1"/>
    <dgm:cxn modelId="{588587F9-7EE7-407F-9A92-611E94A1449D}" type="presOf" srcId="{06ABB051-9505-436F-8442-C764360EA8C1}" destId="{AAA71A11-3D49-4BB2-B76D-0E01B48759F3}" srcOrd="0" destOrd="1" presId="urn:microsoft.com/office/officeart/2005/8/layout/list1"/>
    <dgm:cxn modelId="{8B4827FC-5114-4A10-B607-FAEEF471BA56}" type="presOf" srcId="{8E95A4BA-A84D-4F0F-BAF3-E605CCFF7976}" destId="{BF48A41E-5A37-43E6-B16E-76ECCC849BB6}" srcOrd="1" destOrd="0" presId="urn:microsoft.com/office/officeart/2005/8/layout/list1"/>
    <dgm:cxn modelId="{7D2CD1C3-86A7-42A0-B566-DF2D7964868C}" type="presParOf" srcId="{429ACFD4-953F-45CD-B9C4-928DFEAFB985}" destId="{2E55EE38-57A2-4AC6-AADA-DD5C209C7CEA}" srcOrd="0" destOrd="0" presId="urn:microsoft.com/office/officeart/2005/8/layout/list1"/>
    <dgm:cxn modelId="{55A6FED6-2CCF-4105-B449-342403E26F54}" type="presParOf" srcId="{2E55EE38-57A2-4AC6-AADA-DD5C209C7CEA}" destId="{96C2BF0C-0DE8-4DF5-B77D-58AA763A729D}" srcOrd="0" destOrd="0" presId="urn:microsoft.com/office/officeart/2005/8/layout/list1"/>
    <dgm:cxn modelId="{4FC14439-7D7A-4E3E-BBF8-6A13DF67E400}" type="presParOf" srcId="{2E55EE38-57A2-4AC6-AADA-DD5C209C7CEA}" destId="{BF48A41E-5A37-43E6-B16E-76ECCC849BB6}" srcOrd="1" destOrd="0" presId="urn:microsoft.com/office/officeart/2005/8/layout/list1"/>
    <dgm:cxn modelId="{0E0A0F0C-8524-4BB2-9705-95316FE53426}" type="presParOf" srcId="{429ACFD4-953F-45CD-B9C4-928DFEAFB985}" destId="{44FD0F22-01F6-4388-8501-0AA6D14DD34B}" srcOrd="1" destOrd="0" presId="urn:microsoft.com/office/officeart/2005/8/layout/list1"/>
    <dgm:cxn modelId="{0BBDAEFD-BE0A-4868-A764-5ED13108AB5F}" type="presParOf" srcId="{429ACFD4-953F-45CD-B9C4-928DFEAFB985}" destId="{AAA71A11-3D49-4BB2-B76D-0E01B48759F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ОБЕСПЕЧЕНИЕ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1ED81469-7CC8-414E-B75A-D027FFBD52DD}">
      <dgm:prSet/>
      <dgm:spPr/>
      <dgm:t>
        <a:bodyPr/>
        <a:lstStyle/>
        <a:p>
          <a:r>
            <a:rPr lang="ru-RU" dirty="0"/>
            <a:t>Разработка стратегии информационной безопасности</a:t>
          </a:r>
        </a:p>
      </dgm:t>
    </dgm:pt>
    <dgm:pt modelId="{EC1DC084-6C39-4385-ABAA-545CF9329807}" type="parTrans" cxnId="{6F27DDA9-6406-4664-AB91-68E7F60DA3AD}">
      <dgm:prSet/>
      <dgm:spPr/>
      <dgm:t>
        <a:bodyPr/>
        <a:lstStyle/>
        <a:p>
          <a:endParaRPr lang="ru-RU"/>
        </a:p>
      </dgm:t>
    </dgm:pt>
    <dgm:pt modelId="{DD50C84F-FEA0-476A-852E-4FCFB85D48B8}" type="sibTrans" cxnId="{6F27DDA9-6406-4664-AB91-68E7F60DA3AD}">
      <dgm:prSet/>
      <dgm:spPr/>
      <dgm:t>
        <a:bodyPr/>
        <a:lstStyle/>
        <a:p>
          <a:endParaRPr lang="ru-RU"/>
        </a:p>
      </dgm:t>
    </dgm:pt>
    <dgm:pt modelId="{C8A62D9F-4F7C-43C0-AD5F-C3CD5ADB379F}">
      <dgm:prSet/>
      <dgm:spPr/>
      <dgm:t>
        <a:bodyPr/>
        <a:lstStyle/>
        <a:p>
          <a:r>
            <a:rPr lang="ru-RU" dirty="0"/>
            <a:t>Разработка стратегии обеспечения качества ИС</a:t>
          </a:r>
        </a:p>
      </dgm:t>
    </dgm:pt>
    <dgm:pt modelId="{0131BE8B-E9D3-4ED3-9D6B-CE1F772EB64A}" type="parTrans" cxnId="{A4D125E7-8378-46E8-B6BA-23BC8331C0F3}">
      <dgm:prSet/>
      <dgm:spPr/>
      <dgm:t>
        <a:bodyPr/>
        <a:lstStyle/>
        <a:p>
          <a:endParaRPr lang="ru-RU"/>
        </a:p>
      </dgm:t>
    </dgm:pt>
    <dgm:pt modelId="{C3EDFC11-1C1E-4279-843E-62E234B0B6C2}" type="sibTrans" cxnId="{A4D125E7-8378-46E8-B6BA-23BC8331C0F3}">
      <dgm:prSet/>
      <dgm:spPr/>
      <dgm:t>
        <a:bodyPr/>
        <a:lstStyle/>
        <a:p>
          <a:endParaRPr lang="ru-RU"/>
        </a:p>
      </dgm:t>
    </dgm:pt>
    <dgm:pt modelId="{EC7593F2-BC07-4AD8-9F6B-EAB8DE83B801}">
      <dgm:prSet/>
      <dgm:spPr/>
      <dgm:t>
        <a:bodyPr/>
        <a:lstStyle/>
        <a:p>
          <a:r>
            <a:rPr lang="ru-RU" dirty="0"/>
            <a:t>Обеспечение подготовки и обучения</a:t>
          </a:r>
        </a:p>
      </dgm:t>
    </dgm:pt>
    <dgm:pt modelId="{D1164F20-F3B8-4510-85EB-FAE9BAA1F6EB}" type="parTrans" cxnId="{D92D7D04-0C7D-4BB4-AEB1-F54C02FA8E5D}">
      <dgm:prSet/>
      <dgm:spPr/>
      <dgm:t>
        <a:bodyPr/>
        <a:lstStyle/>
        <a:p>
          <a:endParaRPr lang="ru-RU"/>
        </a:p>
      </dgm:t>
    </dgm:pt>
    <dgm:pt modelId="{0F64D034-64DF-42AA-AF56-C2E6E3D6E6EA}" type="sibTrans" cxnId="{D92D7D04-0C7D-4BB4-AEB1-F54C02FA8E5D}">
      <dgm:prSet/>
      <dgm:spPr/>
      <dgm:t>
        <a:bodyPr/>
        <a:lstStyle/>
        <a:p>
          <a:endParaRPr lang="ru-RU"/>
        </a:p>
      </dgm:t>
    </dgm:pt>
    <dgm:pt modelId="{E1FC4D5B-798F-4517-9519-6F4377ACA8AF}">
      <dgm:prSet/>
      <dgm:spPr/>
      <dgm:t>
        <a:bodyPr/>
        <a:lstStyle/>
        <a:p>
          <a:r>
            <a:rPr lang="ru-RU" dirty="0"/>
            <a:t>Обеспечение закупок</a:t>
          </a:r>
        </a:p>
      </dgm:t>
    </dgm:pt>
    <dgm:pt modelId="{02E40161-3926-4C68-8E91-9705823D7D91}" type="parTrans" cxnId="{B4234C99-CE84-40F7-94E8-C782BCF08E5E}">
      <dgm:prSet/>
      <dgm:spPr/>
      <dgm:t>
        <a:bodyPr/>
        <a:lstStyle/>
        <a:p>
          <a:endParaRPr lang="ru-RU"/>
        </a:p>
      </dgm:t>
    </dgm:pt>
    <dgm:pt modelId="{687F9082-DC7E-49B7-B790-FBB1AF1F46A5}" type="sibTrans" cxnId="{B4234C99-CE84-40F7-94E8-C782BCF08E5E}">
      <dgm:prSet/>
      <dgm:spPr/>
      <dgm:t>
        <a:bodyPr/>
        <a:lstStyle/>
        <a:p>
          <a:endParaRPr lang="ru-RU"/>
        </a:p>
      </dgm:t>
    </dgm:pt>
    <dgm:pt modelId="{FCD38D50-E5E4-4214-AEC7-880A63C6763F}">
      <dgm:prSet/>
      <dgm:spPr/>
      <dgm:t>
        <a:bodyPr/>
        <a:lstStyle/>
        <a:p>
          <a:r>
            <a:rPr lang="ru-RU" dirty="0"/>
            <a:t>Разработка коммерческих предложений</a:t>
          </a:r>
        </a:p>
      </dgm:t>
    </dgm:pt>
    <dgm:pt modelId="{509976DA-5FB1-40D1-8521-88F4BC6108A5}" type="parTrans" cxnId="{E656E4F0-EF8B-4C5B-88E2-2B31B516ED28}">
      <dgm:prSet/>
      <dgm:spPr/>
      <dgm:t>
        <a:bodyPr/>
        <a:lstStyle/>
        <a:p>
          <a:endParaRPr lang="ru-RU"/>
        </a:p>
      </dgm:t>
    </dgm:pt>
    <dgm:pt modelId="{6D498E0A-D458-4230-9108-E19093C427EF}" type="sibTrans" cxnId="{E656E4F0-EF8B-4C5B-88E2-2B31B516ED28}">
      <dgm:prSet/>
      <dgm:spPr/>
      <dgm:t>
        <a:bodyPr/>
        <a:lstStyle/>
        <a:p>
          <a:endParaRPr lang="ru-RU"/>
        </a:p>
      </dgm:t>
    </dgm:pt>
    <dgm:pt modelId="{97A427FA-B3B9-4DCD-BAF0-BBB3BA8B6920}">
      <dgm:prSet/>
      <dgm:spPr/>
      <dgm:t>
        <a:bodyPr/>
        <a:lstStyle/>
        <a:p>
          <a:r>
            <a:rPr lang="ru-RU" dirty="0"/>
            <a:t>Управление каналами продаж</a:t>
          </a:r>
        </a:p>
      </dgm:t>
    </dgm:pt>
    <dgm:pt modelId="{0FA6A0C1-CD71-4B1E-9B70-1C5CDAF2D92F}" type="parTrans" cxnId="{D6188B3F-E4DB-4DFC-9CA1-46FF9B86078E}">
      <dgm:prSet/>
      <dgm:spPr/>
      <dgm:t>
        <a:bodyPr/>
        <a:lstStyle/>
        <a:p>
          <a:endParaRPr lang="ru-RU"/>
        </a:p>
      </dgm:t>
    </dgm:pt>
    <dgm:pt modelId="{DEC089BD-4D16-462C-91C5-F0066D1083A8}" type="sibTrans" cxnId="{D6188B3F-E4DB-4DFC-9CA1-46FF9B86078E}">
      <dgm:prSet/>
      <dgm:spPr/>
      <dgm:t>
        <a:bodyPr/>
        <a:lstStyle/>
        <a:p>
          <a:endParaRPr lang="ru-RU"/>
        </a:p>
      </dgm:t>
    </dgm:pt>
    <dgm:pt modelId="{2189CD24-9059-4ED1-860D-442C16E9AAD1}">
      <dgm:prSet/>
      <dgm:spPr/>
      <dgm:t>
        <a:bodyPr/>
        <a:lstStyle/>
        <a:p>
          <a:r>
            <a:rPr lang="ru-RU" dirty="0"/>
            <a:t>Управление продажами</a:t>
          </a:r>
        </a:p>
      </dgm:t>
    </dgm:pt>
    <dgm:pt modelId="{A07D57A3-CD59-4F66-BEB7-DF38DED720F6}" type="parTrans" cxnId="{95C7DF37-BE26-4221-B60A-C2D14FFAA6F9}">
      <dgm:prSet/>
      <dgm:spPr/>
      <dgm:t>
        <a:bodyPr/>
        <a:lstStyle/>
        <a:p>
          <a:endParaRPr lang="ru-RU"/>
        </a:p>
      </dgm:t>
    </dgm:pt>
    <dgm:pt modelId="{E62D0888-04CA-4890-9589-451C8DEE41CA}" type="sibTrans" cxnId="{95C7DF37-BE26-4221-B60A-C2D14FFAA6F9}">
      <dgm:prSet/>
      <dgm:spPr/>
      <dgm:t>
        <a:bodyPr/>
        <a:lstStyle/>
        <a:p>
          <a:endParaRPr lang="ru-RU"/>
        </a:p>
      </dgm:t>
    </dgm:pt>
    <dgm:pt modelId="{4061F14D-5429-40C1-9504-5047F04CDEFA}">
      <dgm:prSet/>
      <dgm:spPr/>
      <dgm:t>
        <a:bodyPr/>
        <a:lstStyle/>
        <a:p>
          <a:r>
            <a:rPr lang="ru-RU" dirty="0"/>
            <a:t>Управление контрактами</a:t>
          </a:r>
        </a:p>
      </dgm:t>
    </dgm:pt>
    <dgm:pt modelId="{D789D13C-C3DF-4B33-985E-F50CF7030C04}" type="parTrans" cxnId="{E9E14162-19F0-45D2-B196-067568B33AB8}">
      <dgm:prSet/>
      <dgm:spPr/>
      <dgm:t>
        <a:bodyPr/>
        <a:lstStyle/>
        <a:p>
          <a:endParaRPr lang="ru-RU"/>
        </a:p>
      </dgm:t>
    </dgm:pt>
    <dgm:pt modelId="{AD0D56D3-7D82-4F53-96DA-1B699CEE553A}" type="sibTrans" cxnId="{E9E14162-19F0-45D2-B196-067568B33AB8}">
      <dgm:prSet/>
      <dgm:spPr/>
      <dgm:t>
        <a:bodyPr/>
        <a:lstStyle/>
        <a:p>
          <a:endParaRPr lang="ru-RU"/>
        </a:p>
      </dgm:t>
    </dgm:pt>
    <dgm:pt modelId="{82A67DE6-018A-4279-91A3-BC3E64CB9FEA}">
      <dgm:prSet/>
      <dgm:spPr/>
      <dgm:t>
        <a:bodyPr/>
        <a:lstStyle/>
        <a:p>
          <a:r>
            <a:rPr lang="ru-RU" dirty="0"/>
            <a:t>Развитие персонала</a:t>
          </a:r>
        </a:p>
      </dgm:t>
    </dgm:pt>
    <dgm:pt modelId="{B8F258E8-BB83-4EF3-AFD7-776BDDA3FD73}" type="parTrans" cxnId="{8EAE9B2C-B061-4CBB-9F7D-B219FABBC824}">
      <dgm:prSet/>
      <dgm:spPr/>
      <dgm:t>
        <a:bodyPr/>
        <a:lstStyle/>
        <a:p>
          <a:endParaRPr lang="ru-RU"/>
        </a:p>
      </dgm:t>
    </dgm:pt>
    <dgm:pt modelId="{390F177C-E4EA-4718-AE85-0DC7D4D2167A}" type="sibTrans" cxnId="{8EAE9B2C-B061-4CBB-9F7D-B219FABBC824}">
      <dgm:prSet/>
      <dgm:spPr/>
      <dgm:t>
        <a:bodyPr/>
        <a:lstStyle/>
        <a:p>
          <a:endParaRPr lang="ru-RU"/>
        </a:p>
      </dgm:t>
    </dgm:pt>
    <dgm:pt modelId="{16272AC4-838F-4C57-8657-5875DFC069A5}">
      <dgm:prSet/>
      <dgm:spPr/>
      <dgm:t>
        <a:bodyPr/>
        <a:lstStyle/>
        <a:p>
          <a:r>
            <a:rPr lang="ru-RU" dirty="0"/>
            <a:t>Управление информацией и знаниями</a:t>
          </a:r>
        </a:p>
      </dgm:t>
    </dgm:pt>
    <dgm:pt modelId="{567EC8F9-D0BF-4727-BBF5-7EAE0B6688D2}" type="parTrans" cxnId="{13ACC0A8-4EF2-48DB-AD01-1A0DE10D185B}">
      <dgm:prSet/>
      <dgm:spPr/>
      <dgm:t>
        <a:bodyPr/>
        <a:lstStyle/>
        <a:p>
          <a:endParaRPr lang="ru-RU"/>
        </a:p>
      </dgm:t>
    </dgm:pt>
    <dgm:pt modelId="{AEE40DD9-251C-44C0-942E-4BFBB874AD18}" type="sibTrans" cxnId="{13ACC0A8-4EF2-48DB-AD01-1A0DE10D185B}">
      <dgm:prSet/>
      <dgm:spPr/>
      <dgm:t>
        <a:bodyPr/>
        <a:lstStyle/>
        <a:p>
          <a:endParaRPr lang="ru-RU"/>
        </a:p>
      </dgm:t>
    </dgm:pt>
    <dgm:pt modelId="{6D2909AC-406E-4195-A6FB-AA5C88E63A78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B70CB7EB-5A91-4F50-83E7-DE137243EE03}" type="pres">
      <dgm:prSet presAssocID="{8E95A4BA-A84D-4F0F-BAF3-E605CCFF7976}" presName="parentLin" presStyleCnt="0"/>
      <dgm:spPr/>
    </dgm:pt>
    <dgm:pt modelId="{777EDCCA-9C02-4F76-B14D-651D22F66F46}" type="pres">
      <dgm:prSet presAssocID="{8E95A4BA-A84D-4F0F-BAF3-E605CCFF7976}" presName="parentLeftMargin" presStyleLbl="node1" presStyleIdx="0" presStyleCnt="1"/>
      <dgm:spPr/>
    </dgm:pt>
    <dgm:pt modelId="{E98EC738-0520-4B4A-9E2C-CAFD78A3613D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21D8157-49A9-4680-AA88-E9E9048DCB4A}" type="pres">
      <dgm:prSet presAssocID="{8E95A4BA-A84D-4F0F-BAF3-E605CCFF7976}" presName="negativeSpace" presStyleCnt="0"/>
      <dgm:spPr/>
    </dgm:pt>
    <dgm:pt modelId="{DEB4D080-EA75-466A-A7D1-B3FF58F343E8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4C0FB01-6051-4988-B162-409832720758}" type="presOf" srcId="{16272AC4-838F-4C57-8657-5875DFC069A5}" destId="{DEB4D080-EA75-466A-A7D1-B3FF58F343E8}" srcOrd="0" destOrd="9" presId="urn:microsoft.com/office/officeart/2005/8/layout/list1"/>
    <dgm:cxn modelId="{D92D7D04-0C7D-4BB4-AEB1-F54C02FA8E5D}" srcId="{8E95A4BA-A84D-4F0F-BAF3-E605CCFF7976}" destId="{EC7593F2-BC07-4AD8-9F6B-EAB8DE83B801}" srcOrd="2" destOrd="0" parTransId="{D1164F20-F3B8-4510-85EB-FAE9BAA1F6EB}" sibTransId="{0F64D034-64DF-42AA-AF56-C2E6E3D6E6EA}"/>
    <dgm:cxn modelId="{8EAE9B2C-B061-4CBB-9F7D-B219FABBC824}" srcId="{8E95A4BA-A84D-4F0F-BAF3-E605CCFF7976}" destId="{82A67DE6-018A-4279-91A3-BC3E64CB9FEA}" srcOrd="8" destOrd="0" parTransId="{B8F258E8-BB83-4EF3-AFD7-776BDDA3FD73}" sibTransId="{390F177C-E4EA-4718-AE85-0DC7D4D2167A}"/>
    <dgm:cxn modelId="{95C7DF37-BE26-4221-B60A-C2D14FFAA6F9}" srcId="{8E95A4BA-A84D-4F0F-BAF3-E605CCFF7976}" destId="{2189CD24-9059-4ED1-860D-442C16E9AAD1}" srcOrd="6" destOrd="0" parTransId="{A07D57A3-CD59-4F66-BEB7-DF38DED720F6}" sibTransId="{E62D0888-04CA-4890-9589-451C8DEE41CA}"/>
    <dgm:cxn modelId="{D6188B3F-E4DB-4DFC-9CA1-46FF9B86078E}" srcId="{8E95A4BA-A84D-4F0F-BAF3-E605CCFF7976}" destId="{97A427FA-B3B9-4DCD-BAF0-BBB3BA8B6920}" srcOrd="5" destOrd="0" parTransId="{0FA6A0C1-CD71-4B1E-9B70-1C5CDAF2D92F}" sibTransId="{DEC089BD-4D16-462C-91C5-F0066D1083A8}"/>
    <dgm:cxn modelId="{E9E14162-19F0-45D2-B196-067568B33AB8}" srcId="{8E95A4BA-A84D-4F0F-BAF3-E605CCFF7976}" destId="{4061F14D-5429-40C1-9504-5047F04CDEFA}" srcOrd="7" destOrd="0" parTransId="{D789D13C-C3DF-4B33-985E-F50CF7030C04}" sibTransId="{AD0D56D3-7D82-4F53-96DA-1B699CEE553A}"/>
    <dgm:cxn modelId="{2A098563-1C5F-430C-8DC8-90D3D2C358A0}" type="presOf" srcId="{2189CD24-9059-4ED1-860D-442C16E9AAD1}" destId="{DEB4D080-EA75-466A-A7D1-B3FF58F343E8}" srcOrd="0" destOrd="6" presId="urn:microsoft.com/office/officeart/2005/8/layout/list1"/>
    <dgm:cxn modelId="{98BE4E4D-A9B2-4B44-AFF2-27CE5CF7E6F3}" type="presOf" srcId="{FCD38D50-E5E4-4214-AEC7-880A63C6763F}" destId="{DEB4D080-EA75-466A-A7D1-B3FF58F343E8}" srcOrd="0" destOrd="4" presId="urn:microsoft.com/office/officeart/2005/8/layout/list1"/>
    <dgm:cxn modelId="{951A8C55-FBA2-4671-8D58-E63BAC280A0E}" type="presOf" srcId="{8E95A4BA-A84D-4F0F-BAF3-E605CCFF7976}" destId="{777EDCCA-9C02-4F76-B14D-651D22F66F46}" srcOrd="0" destOrd="0" presId="urn:microsoft.com/office/officeart/2005/8/layout/list1"/>
    <dgm:cxn modelId="{C84E2F7D-49B7-4918-8762-27F96F504427}" type="presOf" srcId="{E1FC4D5B-798F-4517-9519-6F4377ACA8AF}" destId="{DEB4D080-EA75-466A-A7D1-B3FF58F343E8}" srcOrd="0" destOrd="3" presId="urn:microsoft.com/office/officeart/2005/8/layout/list1"/>
    <dgm:cxn modelId="{B4234C99-CE84-40F7-94E8-C782BCF08E5E}" srcId="{8E95A4BA-A84D-4F0F-BAF3-E605CCFF7976}" destId="{E1FC4D5B-798F-4517-9519-6F4377ACA8AF}" srcOrd="3" destOrd="0" parTransId="{02E40161-3926-4C68-8E91-9705823D7D91}" sibTransId="{687F9082-DC7E-49B7-B790-FBB1AF1F46A5}"/>
    <dgm:cxn modelId="{A44D19A5-3289-45B6-9DB6-6A871E7E2946}" type="presOf" srcId="{4061F14D-5429-40C1-9504-5047F04CDEFA}" destId="{DEB4D080-EA75-466A-A7D1-B3FF58F343E8}" srcOrd="0" destOrd="7" presId="urn:microsoft.com/office/officeart/2005/8/layout/list1"/>
    <dgm:cxn modelId="{13ACC0A8-4EF2-48DB-AD01-1A0DE10D185B}" srcId="{8E95A4BA-A84D-4F0F-BAF3-E605CCFF7976}" destId="{16272AC4-838F-4C57-8657-5875DFC069A5}" srcOrd="9" destOrd="0" parTransId="{567EC8F9-D0BF-4727-BBF5-7EAE0B6688D2}" sibTransId="{AEE40DD9-251C-44C0-942E-4BFBB874AD18}"/>
    <dgm:cxn modelId="{6F27DDA9-6406-4664-AB91-68E7F60DA3AD}" srcId="{8E95A4BA-A84D-4F0F-BAF3-E605CCFF7976}" destId="{1ED81469-7CC8-414E-B75A-D027FFBD52DD}" srcOrd="0" destOrd="0" parTransId="{EC1DC084-6C39-4385-ABAA-545CF9329807}" sibTransId="{DD50C84F-FEA0-476A-852E-4FCFB85D48B8}"/>
    <dgm:cxn modelId="{9C0C1EAC-E7BF-4002-9114-B24557179D3A}" type="presOf" srcId="{ABF73705-37B9-477C-9AC8-F1BF06F028BC}" destId="{6D2909AC-406E-4195-A6FB-AA5C88E63A78}" srcOrd="0" destOrd="0" presId="urn:microsoft.com/office/officeart/2005/8/layout/list1"/>
    <dgm:cxn modelId="{984A71B2-D1D2-44FE-98A6-3083E51E8107}" type="presOf" srcId="{C8A62D9F-4F7C-43C0-AD5F-C3CD5ADB379F}" destId="{DEB4D080-EA75-466A-A7D1-B3FF58F343E8}" srcOrd="0" destOrd="1" presId="urn:microsoft.com/office/officeart/2005/8/layout/list1"/>
    <dgm:cxn modelId="{9C55E5BE-D0C3-4910-81B6-D20891769CDF}" type="presOf" srcId="{1ED81469-7CC8-414E-B75A-D027FFBD52DD}" destId="{DEB4D080-EA75-466A-A7D1-B3FF58F343E8}" srcOrd="0" destOrd="0" presId="urn:microsoft.com/office/officeart/2005/8/layout/list1"/>
    <dgm:cxn modelId="{651D5CD2-CF71-4830-9D2D-6C8349B9ED2A}" type="presOf" srcId="{EC7593F2-BC07-4AD8-9F6B-EAB8DE83B801}" destId="{DEB4D080-EA75-466A-A7D1-B3FF58F343E8}" srcOrd="0" destOrd="2" presId="urn:microsoft.com/office/officeart/2005/8/layout/list1"/>
    <dgm:cxn modelId="{5161F9D2-CA3F-46D3-971F-6DA50AD5FF8F}" type="presOf" srcId="{97A427FA-B3B9-4DCD-BAF0-BBB3BA8B6920}" destId="{DEB4D080-EA75-466A-A7D1-B3FF58F343E8}" srcOrd="0" destOrd="5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250F33E5-ECA9-4E58-850B-76932D19FC99}" type="presOf" srcId="{82A67DE6-018A-4279-91A3-BC3E64CB9FEA}" destId="{DEB4D080-EA75-466A-A7D1-B3FF58F343E8}" srcOrd="0" destOrd="8" presId="urn:microsoft.com/office/officeart/2005/8/layout/list1"/>
    <dgm:cxn modelId="{A4D125E7-8378-46E8-B6BA-23BC8331C0F3}" srcId="{8E95A4BA-A84D-4F0F-BAF3-E605CCFF7976}" destId="{C8A62D9F-4F7C-43C0-AD5F-C3CD5ADB379F}" srcOrd="1" destOrd="0" parTransId="{0131BE8B-E9D3-4ED3-9D6B-CE1F772EB64A}" sibTransId="{C3EDFC11-1C1E-4279-843E-62E234B0B6C2}"/>
    <dgm:cxn modelId="{E9C97BEF-E2B2-4F8B-A17C-C4C3C309BF88}" type="presOf" srcId="{8E95A4BA-A84D-4F0F-BAF3-E605CCFF7976}" destId="{E98EC738-0520-4B4A-9E2C-CAFD78A3613D}" srcOrd="1" destOrd="0" presId="urn:microsoft.com/office/officeart/2005/8/layout/list1"/>
    <dgm:cxn modelId="{E656E4F0-EF8B-4C5B-88E2-2B31B516ED28}" srcId="{8E95A4BA-A84D-4F0F-BAF3-E605CCFF7976}" destId="{FCD38D50-E5E4-4214-AEC7-880A63C6763F}" srcOrd="4" destOrd="0" parTransId="{509976DA-5FB1-40D1-8521-88F4BC6108A5}" sibTransId="{6D498E0A-D458-4230-9108-E19093C427EF}"/>
    <dgm:cxn modelId="{4E8B0B0B-34B5-4ACE-AE84-417EE28689D6}" type="presParOf" srcId="{6D2909AC-406E-4195-A6FB-AA5C88E63A78}" destId="{B70CB7EB-5A91-4F50-83E7-DE137243EE03}" srcOrd="0" destOrd="0" presId="urn:microsoft.com/office/officeart/2005/8/layout/list1"/>
    <dgm:cxn modelId="{B5F08FE6-461A-4CAB-98CE-1ACA67ADF02B}" type="presParOf" srcId="{B70CB7EB-5A91-4F50-83E7-DE137243EE03}" destId="{777EDCCA-9C02-4F76-B14D-651D22F66F46}" srcOrd="0" destOrd="0" presId="urn:microsoft.com/office/officeart/2005/8/layout/list1"/>
    <dgm:cxn modelId="{7F009F4B-CCF0-42A4-A84D-A3FD86B910C3}" type="presParOf" srcId="{B70CB7EB-5A91-4F50-83E7-DE137243EE03}" destId="{E98EC738-0520-4B4A-9E2C-CAFD78A3613D}" srcOrd="1" destOrd="0" presId="urn:microsoft.com/office/officeart/2005/8/layout/list1"/>
    <dgm:cxn modelId="{366F3F67-2E17-425B-AC58-AAE5EDC44839}" type="presParOf" srcId="{6D2909AC-406E-4195-A6FB-AA5C88E63A78}" destId="{921D8157-49A9-4680-AA88-E9E9048DCB4A}" srcOrd="1" destOrd="0" presId="urn:microsoft.com/office/officeart/2005/8/layout/list1"/>
    <dgm:cxn modelId="{D9CE0676-FA90-4575-8E5F-083ADFA06AFA}" type="presParOf" srcId="{6D2909AC-406E-4195-A6FB-AA5C88E63A78}" destId="{DEB4D080-EA75-466A-A7D1-B3FF58F343E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УПРАВЛЕНИЕ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3B9A00FE-2B10-4F20-9E3E-AE80FE499459}">
      <dgm:prSet/>
      <dgm:spPr/>
      <dgm:t>
        <a:bodyPr/>
        <a:lstStyle/>
        <a:p>
          <a:r>
            <a:rPr lang="ru-RU" dirty="0"/>
            <a:t>Поддержка пользователей</a:t>
          </a:r>
        </a:p>
      </dgm:t>
    </dgm:pt>
    <dgm:pt modelId="{D86497F4-56A9-4A50-A150-10ACE514EED1}" type="parTrans" cxnId="{714BF730-6481-4A94-9B6C-6161BA303499}">
      <dgm:prSet/>
      <dgm:spPr/>
      <dgm:t>
        <a:bodyPr/>
        <a:lstStyle/>
        <a:p>
          <a:endParaRPr lang="ru-RU"/>
        </a:p>
      </dgm:t>
    </dgm:pt>
    <dgm:pt modelId="{82EDF3B2-1255-4FCB-B78D-9A329C2AAA49}" type="sibTrans" cxnId="{714BF730-6481-4A94-9B6C-6161BA303499}">
      <dgm:prSet/>
      <dgm:spPr/>
      <dgm:t>
        <a:bodyPr/>
        <a:lstStyle/>
        <a:p>
          <a:endParaRPr lang="ru-RU"/>
        </a:p>
      </dgm:t>
    </dgm:pt>
    <dgm:pt modelId="{19CDDF2F-3EF4-4CAE-9D23-6F8CF4717F1E}">
      <dgm:prSet/>
      <dgm:spPr/>
      <dgm:t>
        <a:bodyPr/>
        <a:lstStyle/>
        <a:p>
          <a:r>
            <a:rPr lang="ru-RU" dirty="0"/>
            <a:t>Поддержка изменений</a:t>
          </a:r>
        </a:p>
      </dgm:t>
    </dgm:pt>
    <dgm:pt modelId="{A17F81E4-4260-4781-A70D-52A296F9EF59}" type="parTrans" cxnId="{D6789FB7-6965-41D1-8340-A5A0FF0EAB83}">
      <dgm:prSet/>
      <dgm:spPr/>
      <dgm:t>
        <a:bodyPr/>
        <a:lstStyle/>
        <a:p>
          <a:endParaRPr lang="ru-RU"/>
        </a:p>
      </dgm:t>
    </dgm:pt>
    <dgm:pt modelId="{E28D20BE-45A0-4CB8-8BB4-2FBAFB3E27C8}" type="sibTrans" cxnId="{D6789FB7-6965-41D1-8340-A5A0FF0EAB83}">
      <dgm:prSet/>
      <dgm:spPr/>
      <dgm:t>
        <a:bodyPr/>
        <a:lstStyle/>
        <a:p>
          <a:endParaRPr lang="ru-RU"/>
        </a:p>
      </dgm:t>
    </dgm:pt>
    <dgm:pt modelId="{16CB3BE1-3DF7-4D7C-98B8-1B432148AF15}">
      <dgm:prSet/>
      <dgm:spPr/>
      <dgm:t>
        <a:bodyPr/>
        <a:lstStyle/>
        <a:p>
          <a:r>
            <a:rPr lang="ru-RU" dirty="0"/>
            <a:t>Предоставление услуг</a:t>
          </a:r>
        </a:p>
      </dgm:t>
    </dgm:pt>
    <dgm:pt modelId="{16AFD9BC-C002-41A1-A27F-884DFBB4F320}" type="parTrans" cxnId="{A0B36B58-4FD9-4B9B-A06E-5F449F8530F2}">
      <dgm:prSet/>
      <dgm:spPr/>
      <dgm:t>
        <a:bodyPr/>
        <a:lstStyle/>
        <a:p>
          <a:endParaRPr lang="ru-RU"/>
        </a:p>
      </dgm:t>
    </dgm:pt>
    <dgm:pt modelId="{DC4FBF6D-D6BC-4107-92AB-8E1168B8EFBE}" type="sibTrans" cxnId="{A0B36B58-4FD9-4B9B-A06E-5F449F8530F2}">
      <dgm:prSet/>
      <dgm:spPr/>
      <dgm:t>
        <a:bodyPr/>
        <a:lstStyle/>
        <a:p>
          <a:endParaRPr lang="ru-RU"/>
        </a:p>
      </dgm:t>
    </dgm:pt>
    <dgm:pt modelId="{D8C15BE9-F5A7-4E4D-B900-D72999B74D04}">
      <dgm:prSet/>
      <dgm:spPr/>
      <dgm:t>
        <a:bodyPr/>
        <a:lstStyle/>
        <a:p>
          <a:r>
            <a:rPr lang="ru-RU" dirty="0"/>
            <a:t>Управление проблемами</a:t>
          </a:r>
        </a:p>
      </dgm:t>
    </dgm:pt>
    <dgm:pt modelId="{9A233F28-6CCA-448E-9F9C-9DB1676CF260}" type="parTrans" cxnId="{421EF124-3ACA-4749-A848-E209FD81A571}">
      <dgm:prSet/>
      <dgm:spPr/>
      <dgm:t>
        <a:bodyPr/>
        <a:lstStyle/>
        <a:p>
          <a:endParaRPr lang="ru-RU"/>
        </a:p>
      </dgm:t>
    </dgm:pt>
    <dgm:pt modelId="{22093944-84E6-4B10-A805-213C0F6F58D4}" type="sibTrans" cxnId="{421EF124-3ACA-4749-A848-E209FD81A571}">
      <dgm:prSet/>
      <dgm:spPr/>
      <dgm:t>
        <a:bodyPr/>
        <a:lstStyle/>
        <a:p>
          <a:endParaRPr lang="ru-RU"/>
        </a:p>
      </dgm:t>
    </dgm:pt>
    <dgm:pt modelId="{7051327C-8BD7-47C2-A423-01CE1284072A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EE6BE7C6-8C2B-455C-9AC5-C93FC96A7083}" type="pres">
      <dgm:prSet presAssocID="{8E95A4BA-A84D-4F0F-BAF3-E605CCFF7976}" presName="parentLin" presStyleCnt="0"/>
      <dgm:spPr/>
    </dgm:pt>
    <dgm:pt modelId="{0B99CCBC-CC2E-494F-832A-A7D0C7B9706A}" type="pres">
      <dgm:prSet presAssocID="{8E95A4BA-A84D-4F0F-BAF3-E605CCFF7976}" presName="parentLeftMargin" presStyleLbl="node1" presStyleIdx="0" presStyleCnt="1"/>
      <dgm:spPr/>
    </dgm:pt>
    <dgm:pt modelId="{A19CFEB8-55FF-4D7C-AB00-58F521DCF98B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B9461B1-503A-4EF4-81EA-492E8CF23B98}" type="pres">
      <dgm:prSet presAssocID="{8E95A4BA-A84D-4F0F-BAF3-E605CCFF7976}" presName="negativeSpace" presStyleCnt="0"/>
      <dgm:spPr/>
    </dgm:pt>
    <dgm:pt modelId="{9BFE50A8-5FBB-4904-88A8-60968599B619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21EF124-3ACA-4749-A848-E209FD81A571}" srcId="{8E95A4BA-A84D-4F0F-BAF3-E605CCFF7976}" destId="{D8C15BE9-F5A7-4E4D-B900-D72999B74D04}" srcOrd="3" destOrd="0" parTransId="{9A233F28-6CCA-448E-9F9C-9DB1676CF260}" sibTransId="{22093944-84E6-4B10-A805-213C0F6F58D4}"/>
    <dgm:cxn modelId="{714BF730-6481-4A94-9B6C-6161BA303499}" srcId="{8E95A4BA-A84D-4F0F-BAF3-E605CCFF7976}" destId="{3B9A00FE-2B10-4F20-9E3E-AE80FE499459}" srcOrd="0" destOrd="0" parTransId="{D86497F4-56A9-4A50-A150-10ACE514EED1}" sibTransId="{82EDF3B2-1255-4FCB-B78D-9A329C2AAA49}"/>
    <dgm:cxn modelId="{24E53A63-F54E-4D13-8BF8-7B33238C945E}" type="presOf" srcId="{ABF73705-37B9-477C-9AC8-F1BF06F028BC}" destId="{7051327C-8BD7-47C2-A423-01CE1284072A}" srcOrd="0" destOrd="0" presId="urn:microsoft.com/office/officeart/2005/8/layout/list1"/>
    <dgm:cxn modelId="{B0B7A06F-61DD-41C2-8400-E3A55B41EA43}" type="presOf" srcId="{8E95A4BA-A84D-4F0F-BAF3-E605CCFF7976}" destId="{0B99CCBC-CC2E-494F-832A-A7D0C7B9706A}" srcOrd="0" destOrd="0" presId="urn:microsoft.com/office/officeart/2005/8/layout/list1"/>
    <dgm:cxn modelId="{371B4277-DBEA-4BF0-93E6-ADC7FAB83A80}" type="presOf" srcId="{3B9A00FE-2B10-4F20-9E3E-AE80FE499459}" destId="{9BFE50A8-5FBB-4904-88A8-60968599B619}" srcOrd="0" destOrd="0" presId="urn:microsoft.com/office/officeart/2005/8/layout/list1"/>
    <dgm:cxn modelId="{A0B36B58-4FD9-4B9B-A06E-5F449F8530F2}" srcId="{8E95A4BA-A84D-4F0F-BAF3-E605CCFF7976}" destId="{16CB3BE1-3DF7-4D7C-98B8-1B432148AF15}" srcOrd="2" destOrd="0" parTransId="{16AFD9BC-C002-41A1-A27F-884DFBB4F320}" sibTransId="{DC4FBF6D-D6BC-4107-92AB-8E1168B8EFBE}"/>
    <dgm:cxn modelId="{5CC34D86-0A00-408C-9251-45ACAD7834FB}" type="presOf" srcId="{19CDDF2F-3EF4-4CAE-9D23-6F8CF4717F1E}" destId="{9BFE50A8-5FBB-4904-88A8-60968599B619}" srcOrd="0" destOrd="1" presId="urn:microsoft.com/office/officeart/2005/8/layout/list1"/>
    <dgm:cxn modelId="{BD752BB7-0077-4D69-86E6-38C411C3A2C3}" type="presOf" srcId="{D8C15BE9-F5A7-4E4D-B900-D72999B74D04}" destId="{9BFE50A8-5FBB-4904-88A8-60968599B619}" srcOrd="0" destOrd="3" presId="urn:microsoft.com/office/officeart/2005/8/layout/list1"/>
    <dgm:cxn modelId="{D6789FB7-6965-41D1-8340-A5A0FF0EAB83}" srcId="{8E95A4BA-A84D-4F0F-BAF3-E605CCFF7976}" destId="{19CDDF2F-3EF4-4CAE-9D23-6F8CF4717F1E}" srcOrd="1" destOrd="0" parTransId="{A17F81E4-4260-4781-A70D-52A296F9EF59}" sibTransId="{E28D20BE-45A0-4CB8-8BB4-2FBAFB3E27C8}"/>
    <dgm:cxn modelId="{1BA513DD-C678-4F5E-B455-8114575C425C}" type="presOf" srcId="{8E95A4BA-A84D-4F0F-BAF3-E605CCFF7976}" destId="{A19CFEB8-55FF-4D7C-AB00-58F521DCF98B}" srcOrd="1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BA13A2E5-A8B3-4C6C-B725-27FCE3349AF7}" type="presOf" srcId="{16CB3BE1-3DF7-4D7C-98B8-1B432148AF15}" destId="{9BFE50A8-5FBB-4904-88A8-60968599B619}" srcOrd="0" destOrd="2" presId="urn:microsoft.com/office/officeart/2005/8/layout/list1"/>
    <dgm:cxn modelId="{2B3AACB7-DEB0-42B5-A448-1319087E40AF}" type="presParOf" srcId="{7051327C-8BD7-47C2-A423-01CE1284072A}" destId="{EE6BE7C6-8C2B-455C-9AC5-C93FC96A7083}" srcOrd="0" destOrd="0" presId="urn:microsoft.com/office/officeart/2005/8/layout/list1"/>
    <dgm:cxn modelId="{ECEE0B1D-BC23-489C-9847-016CD6BB268D}" type="presParOf" srcId="{EE6BE7C6-8C2B-455C-9AC5-C93FC96A7083}" destId="{0B99CCBC-CC2E-494F-832A-A7D0C7B9706A}" srcOrd="0" destOrd="0" presId="urn:microsoft.com/office/officeart/2005/8/layout/list1"/>
    <dgm:cxn modelId="{F65EDEA9-229F-4E5C-8B4F-59C19D7CD30C}" type="presParOf" srcId="{EE6BE7C6-8C2B-455C-9AC5-C93FC96A7083}" destId="{A19CFEB8-55FF-4D7C-AB00-58F521DCF98B}" srcOrd="1" destOrd="0" presId="urn:microsoft.com/office/officeart/2005/8/layout/list1"/>
    <dgm:cxn modelId="{89BDA3C6-22EF-459E-B3D3-27CBE3A55CF8}" type="presParOf" srcId="{7051327C-8BD7-47C2-A423-01CE1284072A}" destId="{4B9461B1-503A-4EF4-81EA-492E8CF23B98}" srcOrd="1" destOrd="0" presId="urn:microsoft.com/office/officeart/2005/8/layout/list1"/>
    <dgm:cxn modelId="{62358DC3-8A74-4302-8502-81CFC797923A}" type="presParOf" srcId="{7051327C-8BD7-47C2-A423-01CE1284072A}" destId="{9BFE50A8-5FBB-4904-88A8-60968599B61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3327-4A4E-4707-BE31-3189E3181094}">
      <dsp:nvSpPr>
        <dsp:cNvPr id="0" name=""/>
        <dsp:cNvSpPr/>
      </dsp:nvSpPr>
      <dsp:spPr>
        <a:xfrm>
          <a:off x="4856583" y="1644099"/>
          <a:ext cx="2657752" cy="92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62"/>
              </a:lnTo>
              <a:lnTo>
                <a:pt x="2657752" y="461262"/>
              </a:lnTo>
              <a:lnTo>
                <a:pt x="2657752" y="922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204BE-5156-41EA-B762-982CC1B314DF}">
      <dsp:nvSpPr>
        <dsp:cNvPr id="0" name=""/>
        <dsp:cNvSpPr/>
      </dsp:nvSpPr>
      <dsp:spPr>
        <a:xfrm>
          <a:off x="2198831" y="1644099"/>
          <a:ext cx="2657752" cy="922525"/>
        </a:xfrm>
        <a:custGeom>
          <a:avLst/>
          <a:gdLst/>
          <a:ahLst/>
          <a:cxnLst/>
          <a:rect l="0" t="0" r="0" b="0"/>
          <a:pathLst>
            <a:path>
              <a:moveTo>
                <a:pt x="2657752" y="0"/>
              </a:moveTo>
              <a:lnTo>
                <a:pt x="2657752" y="461262"/>
              </a:lnTo>
              <a:lnTo>
                <a:pt x="0" y="461262"/>
              </a:lnTo>
              <a:lnTo>
                <a:pt x="0" y="922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6EF08-2C63-466A-8038-D8DACA17F3C4}">
      <dsp:nvSpPr>
        <dsp:cNvPr id="0" name=""/>
        <dsp:cNvSpPr/>
      </dsp:nvSpPr>
      <dsp:spPr>
        <a:xfrm>
          <a:off x="1651861" y="535464"/>
          <a:ext cx="6409444" cy="11086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Онлайн сервисы для сбора данных</a:t>
          </a:r>
        </a:p>
      </dsp:txBody>
      <dsp:txXfrm>
        <a:off x="1651861" y="535464"/>
        <a:ext cx="6409444" cy="1108634"/>
      </dsp:txXfrm>
    </dsp:sp>
    <dsp:sp modelId="{91914CFC-540E-4863-8017-EE403567750D}">
      <dsp:nvSpPr>
        <dsp:cNvPr id="0" name=""/>
        <dsp:cNvSpPr/>
      </dsp:nvSpPr>
      <dsp:spPr>
        <a:xfrm>
          <a:off x="2341" y="2566624"/>
          <a:ext cx="4392978" cy="2196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400" kern="1200" dirty="0"/>
        </a:p>
      </dsp:txBody>
      <dsp:txXfrm>
        <a:off x="2341" y="2566624"/>
        <a:ext cx="4392978" cy="2196489"/>
      </dsp:txXfrm>
    </dsp:sp>
    <dsp:sp modelId="{D9652948-DEA0-4B23-866E-F08F944F8C32}">
      <dsp:nvSpPr>
        <dsp:cNvPr id="0" name=""/>
        <dsp:cNvSpPr/>
      </dsp:nvSpPr>
      <dsp:spPr>
        <a:xfrm>
          <a:off x="5317846" y="2566624"/>
          <a:ext cx="4392978" cy="2196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400" kern="1200"/>
        </a:p>
      </dsp:txBody>
      <dsp:txXfrm>
        <a:off x="5317846" y="2566624"/>
        <a:ext cx="4392978" cy="21964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0C18B-EB0D-4968-B35C-9FC9ED0F37D5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8CEDC-5904-4F90-BBC1-D0E1EC51C81A}">
      <dsp:nvSpPr>
        <dsp:cNvPr id="0" name=""/>
        <dsp:cNvSpPr/>
      </dsp:nvSpPr>
      <dsp:spPr>
        <a:xfrm>
          <a:off x="604289" y="435133"/>
          <a:ext cx="9175724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А. Технологическое сопровождение цифровой трансформации документированных сфер деятельности организации</a:t>
          </a:r>
        </a:p>
      </dsp:txBody>
      <dsp:txXfrm>
        <a:off x="604289" y="435133"/>
        <a:ext cx="9175724" cy="870267"/>
      </dsp:txXfrm>
    </dsp:sp>
    <dsp:sp modelId="{6E50EE34-2EE3-4CDB-AA58-392457B9264C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E877-D361-4F51-81A4-F23B6459FFAC}">
      <dsp:nvSpPr>
        <dsp:cNvPr id="0" name=""/>
        <dsp:cNvSpPr/>
      </dsp:nvSpPr>
      <dsp:spPr>
        <a:xfrm>
          <a:off x="920631" y="1740535"/>
          <a:ext cx="8859382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B. Организационное сопровождение цифровой трансформации документированных сфер деятельности организации</a:t>
          </a:r>
        </a:p>
      </dsp:txBody>
      <dsp:txXfrm>
        <a:off x="920631" y="1740535"/>
        <a:ext cx="8859382" cy="870267"/>
      </dsp:txXfrm>
    </dsp:sp>
    <dsp:sp modelId="{D37F8C1E-5A33-448E-9C78-BDF6E96D9B8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5599C-4063-4F02-9EFD-E450634AADC3}">
      <dsp:nvSpPr>
        <dsp:cNvPr id="0" name=""/>
        <dsp:cNvSpPr/>
      </dsp:nvSpPr>
      <dsp:spPr>
        <a:xfrm>
          <a:off x="604289" y="3045936"/>
          <a:ext cx="9175724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C. Управление цифровой трансформацией документированных сфер деятельности организации</a:t>
          </a:r>
        </a:p>
      </dsp:txBody>
      <dsp:txXfrm>
        <a:off x="604289" y="3045936"/>
        <a:ext cx="9175724" cy="870267"/>
      </dsp:txXfrm>
    </dsp:sp>
    <dsp:sp modelId="{C04D8969-7D09-4E3E-9E8C-30E030D90B8D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D2354-B213-47E4-8F47-ED7F1E45144E}">
      <dsp:nvSpPr>
        <dsp:cNvPr id="0" name=""/>
        <dsp:cNvSpPr/>
      </dsp:nvSpPr>
      <dsp:spPr>
        <a:xfrm>
          <a:off x="4300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Типы электронного обучения:</a:t>
          </a:r>
          <a:endParaRPr lang="ru-RU" sz="1300" kern="1200"/>
        </a:p>
      </dsp:txBody>
      <dsp:txXfrm>
        <a:off x="4300" y="59099"/>
        <a:ext cx="2586137" cy="374400"/>
      </dsp:txXfrm>
    </dsp:sp>
    <dsp:sp modelId="{8B486AF9-7198-49BF-9CAD-FBB984875F77}">
      <dsp:nvSpPr>
        <dsp:cNvPr id="0" name=""/>
        <dsp:cNvSpPr/>
      </dsp:nvSpPr>
      <dsp:spPr>
        <a:xfrm>
          <a:off x="4300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 dirty="0"/>
            <a:t>Самостоятельные онлайн-курсы: структурированные учебные программы, которые студенты могут проходить в своем собственном темпе через онлайн-платформы.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Виртуальные классы: синхронные образовательные сессии, проводимые в режиме реального времени при помощи видеоконференций и онлайн-интерактивности.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Мобильное обучение: обучение, доступное на мобильных устройствах, обеспечивающее гибкость и доступность в любое время и в любом месте.</a:t>
          </a:r>
          <a:endParaRPr lang="ru-RU" sz="1300" kern="1200"/>
        </a:p>
      </dsp:txBody>
      <dsp:txXfrm>
        <a:off x="4300" y="433499"/>
        <a:ext cx="2586137" cy="3568500"/>
      </dsp:txXfrm>
    </dsp:sp>
    <dsp:sp modelId="{ADBB82B3-BB1B-419B-BA4A-29D46009A6FC}">
      <dsp:nvSpPr>
        <dsp:cNvPr id="0" name=""/>
        <dsp:cNvSpPr/>
      </dsp:nvSpPr>
      <dsp:spPr>
        <a:xfrm>
          <a:off x="2952497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Техническая инфраструктура:</a:t>
          </a:r>
          <a:endParaRPr lang="ru-RU" sz="1300" kern="1200"/>
        </a:p>
      </dsp:txBody>
      <dsp:txXfrm>
        <a:off x="2952497" y="59099"/>
        <a:ext cx="2586137" cy="374400"/>
      </dsp:txXfrm>
    </dsp:sp>
    <dsp:sp modelId="{EEE48E6B-0BAC-43EF-9AA1-B409DA8B4DE1}">
      <dsp:nvSpPr>
        <dsp:cNvPr id="0" name=""/>
        <dsp:cNvSpPr/>
      </dsp:nvSpPr>
      <dsp:spPr>
        <a:xfrm>
          <a:off x="2952497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Учебные платформы: веб-сайты или приложения, предоставляющие контент, коммуникацию и инструменты для обучения и взаимодействия.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Мультимедийные ресурсы: видео, аудио, интерактивные задания, симуляции и другие средства для обогащения обучающего контента.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Управление обучением (LMS): программное обеспечение для создания, управления и отслеживания обучающих курсов и материалов.</a:t>
          </a:r>
          <a:endParaRPr lang="ru-RU" sz="1300" kern="1200"/>
        </a:p>
      </dsp:txBody>
      <dsp:txXfrm>
        <a:off x="2952497" y="433499"/>
        <a:ext cx="2586137" cy="3568500"/>
      </dsp:txXfrm>
    </dsp:sp>
    <dsp:sp modelId="{2CAA4466-B790-4C90-9511-F42E9C0B7395}">
      <dsp:nvSpPr>
        <dsp:cNvPr id="0" name=""/>
        <dsp:cNvSpPr/>
      </dsp:nvSpPr>
      <dsp:spPr>
        <a:xfrm>
          <a:off x="5900694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Методы обучения:</a:t>
          </a:r>
          <a:endParaRPr lang="ru-RU" sz="1300" kern="1200"/>
        </a:p>
      </dsp:txBody>
      <dsp:txXfrm>
        <a:off x="5900694" y="59099"/>
        <a:ext cx="2586137" cy="374400"/>
      </dsp:txXfrm>
    </dsp:sp>
    <dsp:sp modelId="{4FD6F54A-7B9D-44CD-AA82-9E0AFCE81230}">
      <dsp:nvSpPr>
        <dsp:cNvPr id="0" name=""/>
        <dsp:cNvSpPr/>
      </dsp:nvSpPr>
      <dsp:spPr>
        <a:xfrm>
          <a:off x="5900694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Адаптивное обучение: персонализированные обучающие планы, адаптирующиеся к индивидуальным потребностям и темпу учащегося.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Социальное обучение: использование социальных медиа и коллективных инструментов для обмена знаниями и совместного обучения.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Геймификация: интеграция игровых элементов и механик для увлекательного и мотивирующего обучения.</a:t>
          </a:r>
          <a:endParaRPr lang="ru-RU" sz="1300" kern="1200"/>
        </a:p>
      </dsp:txBody>
      <dsp:txXfrm>
        <a:off x="5900694" y="433499"/>
        <a:ext cx="2586137" cy="3568500"/>
      </dsp:txXfrm>
    </dsp:sp>
    <dsp:sp modelId="{F5BB005F-7EAC-444A-9B82-13A70C04418A}">
      <dsp:nvSpPr>
        <dsp:cNvPr id="0" name=""/>
        <dsp:cNvSpPr/>
      </dsp:nvSpPr>
      <dsp:spPr>
        <a:xfrm>
          <a:off x="8848891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Оценка и отслеживание:</a:t>
          </a:r>
          <a:endParaRPr lang="ru-RU" sz="1300" kern="1200"/>
        </a:p>
      </dsp:txBody>
      <dsp:txXfrm>
        <a:off x="8848891" y="59099"/>
        <a:ext cx="2586137" cy="374400"/>
      </dsp:txXfrm>
    </dsp:sp>
    <dsp:sp modelId="{FB53C8F5-5A2E-4C6D-A306-C9283DA44AC8}">
      <dsp:nvSpPr>
        <dsp:cNvPr id="0" name=""/>
        <dsp:cNvSpPr/>
      </dsp:nvSpPr>
      <dsp:spPr>
        <a:xfrm>
          <a:off x="8848891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 dirty="0"/>
            <a:t>Инструменты оценки: онлайн-тесты, задания, форумы обсуждения, а также адаптивные системы оценки и обратной связи.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Аналитика обучения: использование данных для отслеживания прогресса студентов, оценки эффективности обучения и внесения корректировок в программы.</a:t>
          </a:r>
          <a:endParaRPr lang="ru-RU" sz="1300" kern="1200"/>
        </a:p>
      </dsp:txBody>
      <dsp:txXfrm>
        <a:off x="8848891" y="433499"/>
        <a:ext cx="2586137" cy="3568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BFCD9-027D-4828-9D97-AA39BE32F10E}">
      <dsp:nvSpPr>
        <dsp:cNvPr id="0" name=""/>
        <dsp:cNvSpPr/>
      </dsp:nvSpPr>
      <dsp:spPr>
        <a:xfrm>
          <a:off x="0" y="467167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Оценка текущих компетенций: анализ существующих навыков и знаний, определение областей, где требуется улучшение.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Определение карьерных целей: выявление желаемых направлений развитии, определение конкретных целей и планов развития.</a:t>
          </a:r>
        </a:p>
      </dsp:txBody>
      <dsp:txXfrm>
        <a:off x="0" y="467167"/>
        <a:ext cx="10515600" cy="641024"/>
      </dsp:txXfrm>
    </dsp:sp>
    <dsp:sp modelId="{AEE26085-BB54-41F5-955B-497ED53E09FC}">
      <dsp:nvSpPr>
        <dsp:cNvPr id="0" name=""/>
        <dsp:cNvSpPr/>
      </dsp:nvSpPr>
      <dsp:spPr>
        <a:xfrm>
          <a:off x="525780" y="304807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Оценка потребностей в развитии:</a:t>
          </a:r>
        </a:p>
      </dsp:txBody>
      <dsp:txXfrm>
        <a:off x="541632" y="320659"/>
        <a:ext cx="7329216" cy="293016"/>
      </dsp:txXfrm>
    </dsp:sp>
    <dsp:sp modelId="{6FFDBCCB-1213-4949-BDDB-DF5FA014BF37}">
      <dsp:nvSpPr>
        <dsp:cNvPr id="0" name=""/>
        <dsp:cNvSpPr/>
      </dsp:nvSpPr>
      <dsp:spPr>
        <a:xfrm>
          <a:off x="0" y="1329952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Формальное обучение: учебные программы, курсы, семинары и тренинги, проводимые в учебных заведениях или образовательных центрах.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Неформальное обучение: самостоятельное изучение онлайн-курсов, чтение специализированной литературы, участие в вебинарах и т.д.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Обучение на месте работы: освоение новых навыков и знаний в рабочей среде через менторство, стажировки, проектную деятельность и т.д.</a:t>
          </a:r>
        </a:p>
      </dsp:txBody>
      <dsp:txXfrm>
        <a:off x="0" y="1329952"/>
        <a:ext cx="10515600" cy="831600"/>
      </dsp:txXfrm>
    </dsp:sp>
    <dsp:sp modelId="{7E7E17F2-9AF4-4432-B2EB-0C1DBECB88E5}">
      <dsp:nvSpPr>
        <dsp:cNvPr id="0" name=""/>
        <dsp:cNvSpPr/>
      </dsp:nvSpPr>
      <dsp:spPr>
        <a:xfrm>
          <a:off x="525780" y="116759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Обучение и образование:</a:t>
          </a:r>
        </a:p>
      </dsp:txBody>
      <dsp:txXfrm>
        <a:off x="541632" y="1183444"/>
        <a:ext cx="7329216" cy="293016"/>
      </dsp:txXfrm>
    </dsp:sp>
    <dsp:sp modelId="{FCFA974A-F991-49F5-9C8E-0F41329F95E9}">
      <dsp:nvSpPr>
        <dsp:cNvPr id="0" name=""/>
        <dsp:cNvSpPr/>
      </dsp:nvSpPr>
      <dsp:spPr>
        <a:xfrm>
          <a:off x="0" y="2383312"/>
          <a:ext cx="10515600" cy="952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Технические навыки: улучшение знаний в специфических областях, включая работу с программным обеспечением, технологиями и инструментами.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Мягкие навыки: развитие коммуникационных, руководящих, аналитических и других навыков, необходимых для успешного выполнения профессиональных обязанностей.</a:t>
          </a:r>
        </a:p>
      </dsp:txBody>
      <dsp:txXfrm>
        <a:off x="0" y="2383312"/>
        <a:ext cx="10515600" cy="952875"/>
      </dsp:txXfrm>
    </dsp:sp>
    <dsp:sp modelId="{947A3E93-C819-437F-8AD5-241C780F370F}">
      <dsp:nvSpPr>
        <dsp:cNvPr id="0" name=""/>
        <dsp:cNvSpPr/>
      </dsp:nvSpPr>
      <dsp:spPr>
        <a:xfrm>
          <a:off x="525780" y="222095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Развитие навыков и компетенций:</a:t>
          </a:r>
        </a:p>
      </dsp:txBody>
      <dsp:txXfrm>
        <a:off x="541632" y="2236804"/>
        <a:ext cx="7329216" cy="293016"/>
      </dsp:txXfrm>
    </dsp:sp>
    <dsp:sp modelId="{2C9E0CE3-3EEB-4F81-8060-15E5F07B8999}">
      <dsp:nvSpPr>
        <dsp:cNvPr id="0" name=""/>
        <dsp:cNvSpPr/>
      </dsp:nvSpPr>
      <dsp:spPr>
        <a:xfrm>
          <a:off x="0" y="3557947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Участие в профессиональных сообществах: обмен опытом, участие в дискуссиях, получение поддержки от коллег и экспертов.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Менторство: обучение и консультирование от более опытных коллег или руководителей для личного и профессионального роста.</a:t>
          </a:r>
        </a:p>
      </dsp:txBody>
      <dsp:txXfrm>
        <a:off x="0" y="3557947"/>
        <a:ext cx="10515600" cy="641024"/>
      </dsp:txXfrm>
    </dsp:sp>
    <dsp:sp modelId="{FCC73292-91AA-48EC-AF29-7384798BFFA3}">
      <dsp:nvSpPr>
        <dsp:cNvPr id="0" name=""/>
        <dsp:cNvSpPr/>
      </dsp:nvSpPr>
      <dsp:spPr>
        <a:xfrm>
          <a:off x="525780" y="3395587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Сетевое взаимодействие и менторство:</a:t>
          </a:r>
        </a:p>
      </dsp:txBody>
      <dsp:txXfrm>
        <a:off x="541632" y="3411439"/>
        <a:ext cx="7329216" cy="293016"/>
      </dsp:txXfrm>
    </dsp:sp>
    <dsp:sp modelId="{7EA324C1-CC21-44F0-8D74-CCB738D62CF1}">
      <dsp:nvSpPr>
        <dsp:cNvPr id="0" name=""/>
        <dsp:cNvSpPr/>
      </dsp:nvSpPr>
      <dsp:spPr>
        <a:xfrm>
          <a:off x="0" y="4420732"/>
          <a:ext cx="105156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Оценка прогресса: отслеживание достижений, оценка уровня развития навыков и компетенций.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Планирование карьеры: установление новых целей и стратегий развития, пересмотр карьерных планов в соответствии с изменяющимися условиями и целями.</a:t>
          </a:r>
        </a:p>
      </dsp:txBody>
      <dsp:txXfrm>
        <a:off x="0" y="4420732"/>
        <a:ext cx="10515600" cy="796950"/>
      </dsp:txXfrm>
    </dsp:sp>
    <dsp:sp modelId="{E6243293-633F-4F00-AAB3-8398C30FED98}">
      <dsp:nvSpPr>
        <dsp:cNvPr id="0" name=""/>
        <dsp:cNvSpPr/>
      </dsp:nvSpPr>
      <dsp:spPr>
        <a:xfrm>
          <a:off x="525780" y="425837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Оценка эффективности и развитие карьеры:</a:t>
          </a:r>
        </a:p>
      </dsp:txBody>
      <dsp:txXfrm>
        <a:off x="541632" y="4274224"/>
        <a:ext cx="7329216" cy="2930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7B591-6423-4202-B570-F0D69ACCCC16}">
      <dsp:nvSpPr>
        <dsp:cNvPr id="0" name=""/>
        <dsp:cNvSpPr/>
      </dsp:nvSpPr>
      <dsp:spPr>
        <a:xfrm>
          <a:off x="0" y="37241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Формулирование вопросов и гипотез: определение конкретных аспектов, которые требуется проанализировать и понять.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Определение бизнес-задач: установление того, какие решения должны быть приняты на основе результатов исследования данных.</a:t>
          </a:r>
          <a:endParaRPr lang="ru-RU" sz="1100" kern="1200"/>
        </a:p>
      </dsp:txBody>
      <dsp:txXfrm>
        <a:off x="0" y="372415"/>
        <a:ext cx="11429998" cy="641024"/>
      </dsp:txXfrm>
    </dsp:sp>
    <dsp:sp modelId="{033DEE6E-6904-4F29-A679-BD977FE740A0}">
      <dsp:nvSpPr>
        <dsp:cNvPr id="0" name=""/>
        <dsp:cNvSpPr/>
      </dsp:nvSpPr>
      <dsp:spPr>
        <a:xfrm>
          <a:off x="571499" y="21005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Определение целей исследования:</a:t>
          </a:r>
          <a:endParaRPr lang="ru-RU" sz="1100" kern="1200"/>
        </a:p>
      </dsp:txBody>
      <dsp:txXfrm>
        <a:off x="587351" y="225907"/>
        <a:ext cx="7969295" cy="293016"/>
      </dsp:txXfrm>
    </dsp:sp>
    <dsp:sp modelId="{8B66C361-5806-47FB-8BC5-13BD74FE7016}">
      <dsp:nvSpPr>
        <dsp:cNvPr id="0" name=""/>
        <dsp:cNvSpPr/>
      </dsp:nvSpPr>
      <dsp:spPr>
        <a:xfrm>
          <a:off x="0" y="1235200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Источники данных: определение источников, из которых будут извлечены данные, такие как базы данных, веб-сайты, документы и т.д.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Очистка данных: удаление дубликатов, исправление ошибок, заполнение пропущенных значений и другие процессы обработки данных.</a:t>
          </a:r>
          <a:endParaRPr lang="ru-RU" sz="1100" kern="1200"/>
        </a:p>
      </dsp:txBody>
      <dsp:txXfrm>
        <a:off x="0" y="1235200"/>
        <a:ext cx="11429998" cy="641024"/>
      </dsp:txXfrm>
    </dsp:sp>
    <dsp:sp modelId="{57FABB12-7EEE-479E-9C7D-2DF6F7A443B4}">
      <dsp:nvSpPr>
        <dsp:cNvPr id="0" name=""/>
        <dsp:cNvSpPr/>
      </dsp:nvSpPr>
      <dsp:spPr>
        <a:xfrm>
          <a:off x="571499" y="1072840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Сбор и подготовка данных:</a:t>
          </a:r>
          <a:endParaRPr lang="ru-RU" sz="1100" kern="1200"/>
        </a:p>
      </dsp:txBody>
      <dsp:txXfrm>
        <a:off x="587351" y="1088692"/>
        <a:ext cx="7969295" cy="293016"/>
      </dsp:txXfrm>
    </dsp:sp>
    <dsp:sp modelId="{44C983AA-7FD0-4DA8-91A4-700C421F0F89}">
      <dsp:nvSpPr>
        <dsp:cNvPr id="0" name=""/>
        <dsp:cNvSpPr/>
      </dsp:nvSpPr>
      <dsp:spPr>
        <a:xfrm>
          <a:off x="0" y="209798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Использование алгоритмов машинного обучения: реализация моделей, которые могут обнаруживать закономерности и шаблоны в данных.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Визуализация данных: создание графиков, диаграмм, графов и других визуальных инструментов для проведения анализа и представления результатов.</a:t>
          </a:r>
          <a:endParaRPr lang="ru-RU" sz="1100" kern="1200"/>
        </a:p>
      </dsp:txBody>
      <dsp:txXfrm>
        <a:off x="0" y="2097985"/>
        <a:ext cx="11429998" cy="641024"/>
      </dsp:txXfrm>
    </dsp:sp>
    <dsp:sp modelId="{52F8A4FB-D9A9-4D8D-956E-BC725E4CA534}">
      <dsp:nvSpPr>
        <dsp:cNvPr id="0" name=""/>
        <dsp:cNvSpPr/>
      </dsp:nvSpPr>
      <dsp:spPr>
        <a:xfrm>
          <a:off x="571499" y="193562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Исследование и анализ данных:</a:t>
          </a:r>
          <a:endParaRPr lang="ru-RU" sz="1100" kern="1200"/>
        </a:p>
      </dsp:txBody>
      <dsp:txXfrm>
        <a:off x="587351" y="1951477"/>
        <a:ext cx="7969295" cy="293016"/>
      </dsp:txXfrm>
    </dsp:sp>
    <dsp:sp modelId="{69FD1484-82C6-4E57-8E38-0C51D8B2FF03}">
      <dsp:nvSpPr>
        <dsp:cNvPr id="0" name=""/>
        <dsp:cNvSpPr/>
      </dsp:nvSpPr>
      <dsp:spPr>
        <a:xfrm>
          <a:off x="0" y="2960770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Представление результатов: формулирование выводов и интерпретация обнаруженных закономерностей и тенденций в данных.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Принятие решений: использование полученной информации для принятия решений в рамках бизнес-задач или научных исследований.</a:t>
          </a:r>
          <a:endParaRPr lang="ru-RU" sz="1100" kern="1200"/>
        </a:p>
      </dsp:txBody>
      <dsp:txXfrm>
        <a:off x="0" y="2960770"/>
        <a:ext cx="11429998" cy="641024"/>
      </dsp:txXfrm>
    </dsp:sp>
    <dsp:sp modelId="{2C6D151C-82D5-4724-A68C-EB6785A82687}">
      <dsp:nvSpPr>
        <dsp:cNvPr id="0" name=""/>
        <dsp:cNvSpPr/>
      </dsp:nvSpPr>
      <dsp:spPr>
        <a:xfrm>
          <a:off x="571499" y="2798410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Интерпретация результатов и принятие решений:</a:t>
          </a:r>
          <a:endParaRPr lang="ru-RU" sz="1100" kern="1200"/>
        </a:p>
      </dsp:txBody>
      <dsp:txXfrm>
        <a:off x="587351" y="2814262"/>
        <a:ext cx="7969295" cy="293016"/>
      </dsp:txXfrm>
    </dsp:sp>
    <dsp:sp modelId="{D1B3B554-DC95-4690-8B8B-D4DC203AA920}">
      <dsp:nvSpPr>
        <dsp:cNvPr id="0" name=""/>
        <dsp:cNvSpPr/>
      </dsp:nvSpPr>
      <dsp:spPr>
        <a:xfrm>
          <a:off x="0" y="382355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Оценка качества исследования: оценка точности моделей, стабильности результатов и релевантности выводов.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Документирование результатов: создание отчетов и презентаций для обеспечения прозрачности и обмена информацией с заинтересованными сторонами.</a:t>
          </a:r>
          <a:endParaRPr lang="ru-RU" sz="1100" kern="1200"/>
        </a:p>
      </dsp:txBody>
      <dsp:txXfrm>
        <a:off x="0" y="3823555"/>
        <a:ext cx="11429998" cy="641024"/>
      </dsp:txXfrm>
    </dsp:sp>
    <dsp:sp modelId="{DDFDC37E-4E41-48A4-A29B-33D1EE37273C}">
      <dsp:nvSpPr>
        <dsp:cNvPr id="0" name=""/>
        <dsp:cNvSpPr/>
      </dsp:nvSpPr>
      <dsp:spPr>
        <a:xfrm>
          <a:off x="571499" y="366119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Оценка и документация:</a:t>
          </a:r>
          <a:endParaRPr lang="ru-RU" sz="1100" kern="1200"/>
        </a:p>
      </dsp:txBody>
      <dsp:txXfrm>
        <a:off x="587351" y="3677047"/>
        <a:ext cx="7969295" cy="2930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82AFE-BA48-41DF-8A11-8E08E6CD0DBA}">
      <dsp:nvSpPr>
        <dsp:cNvPr id="0" name=""/>
        <dsp:cNvSpPr/>
      </dsp:nvSpPr>
      <dsp:spPr>
        <a:xfrm>
          <a:off x="4929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Линейная регрессия:</a:t>
          </a:r>
        </a:p>
      </dsp:txBody>
      <dsp:txXfrm>
        <a:off x="4929" y="318263"/>
        <a:ext cx="1889521" cy="601980"/>
      </dsp:txXfrm>
    </dsp:sp>
    <dsp:sp modelId="{8A8EF3CB-ECC9-418D-8752-28F44FFB075E}">
      <dsp:nvSpPr>
        <dsp:cNvPr id="0" name=""/>
        <dsp:cNvSpPr/>
      </dsp:nvSpPr>
      <dsp:spPr>
        <a:xfrm>
          <a:off x="4929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Он оценивает линейную зависимость между зависимой переменной и одной или несколькими независимыми переменными.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Линейная регрессия часто используется для прогнозирования непрерывных значений, таких как цены, объемы продаж и т.д.</a:t>
          </a:r>
        </a:p>
      </dsp:txBody>
      <dsp:txXfrm>
        <a:off x="4929" y="920244"/>
        <a:ext cx="1889521" cy="3112830"/>
      </dsp:txXfrm>
    </dsp:sp>
    <dsp:sp modelId="{F2BBEBFA-C2DB-461D-B92D-6B41001FDBA8}">
      <dsp:nvSpPr>
        <dsp:cNvPr id="0" name=""/>
        <dsp:cNvSpPr/>
      </dsp:nvSpPr>
      <dsp:spPr>
        <a:xfrm>
          <a:off x="2158984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Метод k-ближайших соседей (k-Nearest Neighbors, k-NN):</a:t>
          </a:r>
        </a:p>
      </dsp:txBody>
      <dsp:txXfrm>
        <a:off x="2158984" y="318263"/>
        <a:ext cx="1889521" cy="601980"/>
      </dsp:txXfrm>
    </dsp:sp>
    <dsp:sp modelId="{1792D2BB-7B7F-485F-BDE9-F405EC3C278A}">
      <dsp:nvSpPr>
        <dsp:cNvPr id="0" name=""/>
        <dsp:cNvSpPr/>
      </dsp:nvSpPr>
      <dsp:spPr>
        <a:xfrm>
          <a:off x="2158984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Этот алгоритм основан на том, что объекты, имеющие схожие признаки, имеют схожие целевые переменные.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Он классифицирует объекты на основе их сходства с ближайшими соседями в пространстве признаков.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K-NN также может быть использован для регрессии, предсказывая значения на основе среднего или медианного значения ближайших соседей.</a:t>
          </a:r>
        </a:p>
      </dsp:txBody>
      <dsp:txXfrm>
        <a:off x="2158984" y="920244"/>
        <a:ext cx="1889521" cy="3112830"/>
      </dsp:txXfrm>
    </dsp:sp>
    <dsp:sp modelId="{039867AE-0A8C-47DE-A2F4-77683BAEA29D}">
      <dsp:nvSpPr>
        <dsp:cNvPr id="0" name=""/>
        <dsp:cNvSpPr/>
      </dsp:nvSpPr>
      <dsp:spPr>
        <a:xfrm>
          <a:off x="4313039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Деревья решений (Decision Trees):</a:t>
          </a:r>
        </a:p>
      </dsp:txBody>
      <dsp:txXfrm>
        <a:off x="4313039" y="318263"/>
        <a:ext cx="1889521" cy="601980"/>
      </dsp:txXfrm>
    </dsp:sp>
    <dsp:sp modelId="{B23C7D43-D28A-4B46-A5A4-F3A9653F3EA8}">
      <dsp:nvSpPr>
        <dsp:cNvPr id="0" name=""/>
        <dsp:cNvSpPr/>
      </dsp:nvSpPr>
      <dsp:spPr>
        <a:xfrm>
          <a:off x="4313039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Деревья решений строятся на основе серии вопросов о признаках, чтобы принять прогнозное решение.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Этот метод особенно эффективен в задачах классификации и регрессии и легко интерпретируем.</a:t>
          </a:r>
        </a:p>
      </dsp:txBody>
      <dsp:txXfrm>
        <a:off x="4313039" y="920244"/>
        <a:ext cx="1889521" cy="3112830"/>
      </dsp:txXfrm>
    </dsp:sp>
    <dsp:sp modelId="{614784B4-D74C-45ED-B4A0-6683D96764E4}">
      <dsp:nvSpPr>
        <dsp:cNvPr id="0" name=""/>
        <dsp:cNvSpPr/>
      </dsp:nvSpPr>
      <dsp:spPr>
        <a:xfrm>
          <a:off x="6467094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Случайный лес (Random Forest):</a:t>
          </a:r>
        </a:p>
      </dsp:txBody>
      <dsp:txXfrm>
        <a:off x="6467094" y="318263"/>
        <a:ext cx="1889521" cy="601980"/>
      </dsp:txXfrm>
    </dsp:sp>
    <dsp:sp modelId="{4E7A889A-B6F3-422A-A63E-3B4FAD863413}">
      <dsp:nvSpPr>
        <dsp:cNvPr id="0" name=""/>
        <dsp:cNvSpPr/>
      </dsp:nvSpPr>
      <dsp:spPr>
        <a:xfrm>
          <a:off x="6467094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Случайный лес является ансамблевым методом машинного обучения, который комбинирует несколько деревьев решений для снижения переобучения и улучшения качества предсказаний.</a:t>
          </a:r>
        </a:p>
      </dsp:txBody>
      <dsp:txXfrm>
        <a:off x="6467094" y="920244"/>
        <a:ext cx="1889521" cy="3112830"/>
      </dsp:txXfrm>
    </dsp:sp>
    <dsp:sp modelId="{A8F98B6D-C1A1-49E3-847A-C6DF2259917A}">
      <dsp:nvSpPr>
        <dsp:cNvPr id="0" name=""/>
        <dsp:cNvSpPr/>
      </dsp:nvSpPr>
      <dsp:spPr>
        <a:xfrm>
          <a:off x="8621148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Градиентный бустинг (Gradient Boosting):</a:t>
          </a:r>
        </a:p>
      </dsp:txBody>
      <dsp:txXfrm>
        <a:off x="8621148" y="318263"/>
        <a:ext cx="1889521" cy="601980"/>
      </dsp:txXfrm>
    </dsp:sp>
    <dsp:sp modelId="{FADFB6AE-5AB8-451F-BFB7-250EBDFD0B35}">
      <dsp:nvSpPr>
        <dsp:cNvPr id="0" name=""/>
        <dsp:cNvSpPr/>
      </dsp:nvSpPr>
      <dsp:spPr>
        <a:xfrm>
          <a:off x="8621148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/>
            <a:t>Этот метод также использует ансамбль деревьев решений, но строит их последовательно, улучшая каждое новое дерево так, чтобы исправлять ошибки предыдущих.</a:t>
          </a:r>
        </a:p>
      </dsp:txBody>
      <dsp:txXfrm>
        <a:off x="8621148" y="920244"/>
        <a:ext cx="1889521" cy="3112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5E040-9D9B-4546-83C2-CAFF5190C358}">
      <dsp:nvSpPr>
        <dsp:cNvPr id="0" name=""/>
        <dsp:cNvSpPr/>
      </dsp:nvSpPr>
      <dsp:spPr>
        <a:xfrm>
          <a:off x="3266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Точность. </a:t>
          </a:r>
          <a:endParaRPr lang="ru-RU" sz="1300" kern="1200" dirty="0"/>
        </a:p>
      </dsp:txBody>
      <dsp:txXfrm>
        <a:off x="3266" y="33166"/>
        <a:ext cx="1735632" cy="374400"/>
      </dsp:txXfrm>
    </dsp:sp>
    <dsp:sp modelId="{CD800A41-3E67-4E44-93A3-6CAC3FC602B9}">
      <dsp:nvSpPr>
        <dsp:cNvPr id="0" name=""/>
        <dsp:cNvSpPr/>
      </dsp:nvSpPr>
      <dsp:spPr>
        <a:xfrm>
          <a:off x="3266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Указывает, насколько хорошо данные отражают реальность, например правильные имена, адреса и актуальные данные. </a:t>
          </a:r>
          <a:r>
            <a:rPr lang="ru-RU" sz="1300" b="0" i="0" kern="1200" dirty="0"/>
            <a:t>Высокая точность данных позволяет создавать аналитику, которая может быть доверенным и ведет к правильной отчетности и уверенному принятию решений.</a:t>
          </a:r>
          <a:endParaRPr lang="ru-RU" sz="1300" kern="1200" dirty="0"/>
        </a:p>
      </dsp:txBody>
      <dsp:txXfrm>
        <a:off x="3266" y="407566"/>
        <a:ext cx="1735632" cy="4262127"/>
      </dsp:txXfrm>
    </dsp:sp>
    <dsp:sp modelId="{B1447AD4-D4EF-422D-80D7-871D7E1B8663}">
      <dsp:nvSpPr>
        <dsp:cNvPr id="0" name=""/>
        <dsp:cNvSpPr/>
      </dsp:nvSpPr>
      <dsp:spPr>
        <a:xfrm>
          <a:off x="1981888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Полнота</a:t>
          </a:r>
        </a:p>
      </dsp:txBody>
      <dsp:txXfrm>
        <a:off x="1981888" y="33166"/>
        <a:ext cx="1735632" cy="374400"/>
      </dsp:txXfrm>
    </dsp:sp>
    <dsp:sp modelId="{A32A8D28-7058-46F0-891D-AFCA5C39482E}">
      <dsp:nvSpPr>
        <dsp:cNvPr id="0" name=""/>
        <dsp:cNvSpPr/>
      </dsp:nvSpPr>
      <dsp:spPr>
        <a:xfrm>
          <a:off x="1981888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 Указывает, присутствуют ли все данные, необходимые для конкретного использования, и доступны ли их использование. Полнота применяется не только на уровне элемента данных, но и на уровне записи. Полнота помогает понять, будут ли отсутствующие данные влиять на надежность аналитических сведений из данных.</a:t>
          </a:r>
        </a:p>
      </dsp:txBody>
      <dsp:txXfrm>
        <a:off x="1981888" y="407566"/>
        <a:ext cx="1735632" cy="4262127"/>
      </dsp:txXfrm>
    </dsp:sp>
    <dsp:sp modelId="{B10035CC-9482-4A28-92B8-105321D08350}">
      <dsp:nvSpPr>
        <dsp:cNvPr id="0" name=""/>
        <dsp:cNvSpPr/>
      </dsp:nvSpPr>
      <dsp:spPr>
        <a:xfrm>
          <a:off x="3960509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Уникальность</a:t>
          </a:r>
        </a:p>
      </dsp:txBody>
      <dsp:txXfrm>
        <a:off x="3960509" y="33166"/>
        <a:ext cx="1735632" cy="374400"/>
      </dsp:txXfrm>
    </dsp:sp>
    <dsp:sp modelId="{3F57D37D-86D7-4EF8-B8DE-1704620868E0}">
      <dsp:nvSpPr>
        <dsp:cNvPr id="0" name=""/>
        <dsp:cNvSpPr/>
      </dsp:nvSpPr>
      <dsp:spPr>
        <a:xfrm>
          <a:off x="3960509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Указывает на отсутствие дубликатов в наборе данных.</a:t>
          </a:r>
        </a:p>
      </dsp:txBody>
      <dsp:txXfrm>
        <a:off x="3960509" y="407566"/>
        <a:ext cx="1735632" cy="4262127"/>
      </dsp:txXfrm>
    </dsp:sp>
    <dsp:sp modelId="{4C426981-C9B4-4633-9C00-F4383CCC9072}">
      <dsp:nvSpPr>
        <dsp:cNvPr id="0" name=""/>
        <dsp:cNvSpPr/>
      </dsp:nvSpPr>
      <dsp:spPr>
        <a:xfrm>
          <a:off x="5939130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Согласованность. </a:t>
          </a:r>
        </a:p>
      </dsp:txBody>
      <dsp:txXfrm>
        <a:off x="5939130" y="33166"/>
        <a:ext cx="1735632" cy="374400"/>
      </dsp:txXfrm>
    </dsp:sp>
    <dsp:sp modelId="{73E6E65A-3AEB-4574-A58D-C855B4FDE7DF}">
      <dsp:nvSpPr>
        <dsp:cNvPr id="0" name=""/>
        <dsp:cNvSpPr/>
      </dsp:nvSpPr>
      <dsp:spPr>
        <a:xfrm>
          <a:off x="5939130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/>
            <a:t>Указывает</a:t>
          </a:r>
          <a:r>
            <a:rPr lang="ru-RU" sz="1300" b="0" i="0" kern="1200" dirty="0"/>
            <a:t>, не конфликтует ли один и тот же элемент данных в разных источниках или с течением времени. Согласованность гарантирует, что данные являются универсальными и могут сравниваться между различными источниками.</a:t>
          </a:r>
        </a:p>
      </dsp:txBody>
      <dsp:txXfrm>
        <a:off x="5939130" y="407566"/>
        <a:ext cx="1735632" cy="4262127"/>
      </dsp:txXfrm>
    </dsp:sp>
    <dsp:sp modelId="{23BC5B71-857E-4E65-8297-63EF53E012C5}">
      <dsp:nvSpPr>
        <dsp:cNvPr id="0" name=""/>
        <dsp:cNvSpPr/>
      </dsp:nvSpPr>
      <dsp:spPr>
        <a:xfrm>
          <a:off x="7917752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Своевременность</a:t>
          </a:r>
        </a:p>
      </dsp:txBody>
      <dsp:txXfrm>
        <a:off x="7917752" y="33166"/>
        <a:ext cx="1735632" cy="374400"/>
      </dsp:txXfrm>
    </dsp:sp>
    <dsp:sp modelId="{A88B472D-BB16-417C-A1EB-C2F2792F6495}">
      <dsp:nvSpPr>
        <dsp:cNvPr id="0" name=""/>
        <dsp:cNvSpPr/>
      </dsp:nvSpPr>
      <dsp:spPr>
        <a:xfrm>
          <a:off x="7917752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 Указывает, являются ли данные актуальными и доступными при необходимости. Своевременность гарантирует, что данные актуальны и полезны для принятия решений.</a:t>
          </a:r>
        </a:p>
      </dsp:txBody>
      <dsp:txXfrm>
        <a:off x="7917752" y="407566"/>
        <a:ext cx="1735632" cy="4262127"/>
      </dsp:txXfrm>
    </dsp:sp>
    <dsp:sp modelId="{A2D4C3C3-F716-4C5C-B753-21BF276F22EB}">
      <dsp:nvSpPr>
        <dsp:cNvPr id="0" name=""/>
        <dsp:cNvSpPr/>
      </dsp:nvSpPr>
      <dsp:spPr>
        <a:xfrm>
          <a:off x="9896373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Допустимость. </a:t>
          </a:r>
        </a:p>
      </dsp:txBody>
      <dsp:txXfrm>
        <a:off x="9896373" y="33166"/>
        <a:ext cx="1735632" cy="374400"/>
      </dsp:txXfrm>
    </dsp:sp>
    <dsp:sp modelId="{A0B7B586-9C2E-4A24-A7F7-9A79FD5100F3}">
      <dsp:nvSpPr>
        <dsp:cNvPr id="0" name=""/>
        <dsp:cNvSpPr/>
      </dsp:nvSpPr>
      <dsp:spPr>
        <a:xfrm>
          <a:off x="9896373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/>
            <a:t>Указывает</a:t>
          </a:r>
          <a:r>
            <a:rPr lang="ru-RU" sz="1300" b="0" i="0" kern="1200" dirty="0"/>
            <a:t>, соответствуют ли данные определенному набору правил или ограничений.</a:t>
          </a:r>
        </a:p>
      </dsp:txBody>
      <dsp:txXfrm>
        <a:off x="9896373" y="407566"/>
        <a:ext cx="1735632" cy="426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60171-59D2-41BC-B87D-A35C6E2A6C74}">
      <dsp:nvSpPr>
        <dsp:cNvPr id="0" name=""/>
        <dsp:cNvSpPr/>
      </dsp:nvSpPr>
      <dsp:spPr>
        <a:xfrm rot="10800000">
          <a:off x="2159202" y="2119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HH.ru (</a:t>
          </a:r>
          <a:r>
            <a:rPr lang="en-US" sz="1400" b="0" i="0" kern="1200"/>
            <a:t>https://stats.hh.ru/) </a:t>
          </a:r>
          <a:r>
            <a:rPr lang="ru-RU" sz="1400" b="0" i="0" kern="1200"/>
            <a:t>- один из крупнейших онлайн-сервисов по поиску работы и анализу рынка труда в России. На портале собраны объявления о вакансиях от работодателей, а также предоставляются данные о средних заработных платах, специализациях, региональных особенностях и различных трендах на рынке труда. Пользователи могут получить доступ к статистическим данным и аналитическим отчетам.</a:t>
          </a:r>
          <a:endParaRPr lang="ru-RU" sz="1400" kern="1200"/>
        </a:p>
      </dsp:txBody>
      <dsp:txXfrm rot="10800000">
        <a:off x="2486191" y="2119"/>
        <a:ext cx="6947172" cy="1307957"/>
      </dsp:txXfrm>
    </dsp:sp>
    <dsp:sp modelId="{D03C5F2A-F23B-4722-A719-96E5E78D583F}">
      <dsp:nvSpPr>
        <dsp:cNvPr id="0" name=""/>
        <dsp:cNvSpPr/>
      </dsp:nvSpPr>
      <dsp:spPr>
        <a:xfrm>
          <a:off x="1505224" y="2119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47702-9B63-4E94-B958-6E2BA4E020C3}">
      <dsp:nvSpPr>
        <dsp:cNvPr id="0" name=""/>
        <dsp:cNvSpPr/>
      </dsp:nvSpPr>
      <dsp:spPr>
        <a:xfrm rot="10800000">
          <a:off x="2159202" y="1700511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Рыноктруда.рф (</a:t>
          </a:r>
          <a:r>
            <a:rPr lang="en-US" sz="1400" b="0" i="0" kern="1200">
              <a:hlinkClick xmlns:r="http://schemas.openxmlformats.org/officeDocument/2006/relationships" r:id="rId2"/>
            </a:rPr>
            <a:t>https://rutrud.com</a:t>
          </a:r>
          <a:r>
            <a:rPr lang="ru-RU" sz="1400" b="0" i="0" kern="1200"/>
            <a:t>): предоставляет разнообразную информацию о состоянии рынка труда в России, включая данные о вакансиях, безработице, региональных тенденциях, занятости и других статистических показателях. Сервис также предлагает инструменты для анализа и визуализации данных.</a:t>
          </a:r>
          <a:endParaRPr lang="ru-RU" sz="1400" kern="1200"/>
        </a:p>
      </dsp:txBody>
      <dsp:txXfrm rot="10800000">
        <a:off x="2486191" y="1700511"/>
        <a:ext cx="6947172" cy="1307957"/>
      </dsp:txXfrm>
    </dsp:sp>
    <dsp:sp modelId="{F3CD62A7-889F-4234-9556-197097599406}">
      <dsp:nvSpPr>
        <dsp:cNvPr id="0" name=""/>
        <dsp:cNvSpPr/>
      </dsp:nvSpPr>
      <dsp:spPr>
        <a:xfrm>
          <a:off x="1505224" y="1700511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B721D-CDD5-44BA-B1B6-328BE6AD12F5}">
      <dsp:nvSpPr>
        <dsp:cNvPr id="0" name=""/>
        <dsp:cNvSpPr/>
      </dsp:nvSpPr>
      <dsp:spPr>
        <a:xfrm rot="10800000">
          <a:off x="2159202" y="3398903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>
              <a:hlinkClick xmlns:r="http://schemas.openxmlformats.org/officeDocument/2006/relationships" r:id="rId4"/>
            </a:rPr>
            <a:t>Федеральная служба государственной статистики (rosstat.gov.ru)</a:t>
          </a:r>
          <a:r>
            <a:rPr lang="ru-RU" sz="1400" b="0" i="0" kern="1200"/>
            <a:t>: предоставляет широкий спектр статистических данных о различных аспектах рынка труда в России. На официальном портале пользователи могут получить доступ к публикациям, отчетам и статистическим данным о занятости, безработице, доходах и другим важным показателям трудового рынка. </a:t>
          </a:r>
          <a:endParaRPr lang="ru-RU" sz="1400" kern="1200"/>
        </a:p>
      </dsp:txBody>
      <dsp:txXfrm rot="10800000">
        <a:off x="2486191" y="3398903"/>
        <a:ext cx="6947172" cy="1307957"/>
      </dsp:txXfrm>
    </dsp:sp>
    <dsp:sp modelId="{E6AF8842-3CB7-43A9-8986-BAD05F896073}">
      <dsp:nvSpPr>
        <dsp:cNvPr id="0" name=""/>
        <dsp:cNvSpPr/>
      </dsp:nvSpPr>
      <dsp:spPr>
        <a:xfrm>
          <a:off x="1505224" y="3398903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t="-1000" b="-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3327-4A4E-4707-BE31-3189E3181094}">
      <dsp:nvSpPr>
        <dsp:cNvPr id="0" name=""/>
        <dsp:cNvSpPr/>
      </dsp:nvSpPr>
      <dsp:spPr>
        <a:xfrm>
          <a:off x="4907699" y="1597612"/>
          <a:ext cx="2685725" cy="932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117"/>
              </a:lnTo>
              <a:lnTo>
                <a:pt x="2685725" y="466117"/>
              </a:lnTo>
              <a:lnTo>
                <a:pt x="2685725" y="9322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204BE-5156-41EA-B762-982CC1B314DF}">
      <dsp:nvSpPr>
        <dsp:cNvPr id="0" name=""/>
        <dsp:cNvSpPr/>
      </dsp:nvSpPr>
      <dsp:spPr>
        <a:xfrm>
          <a:off x="2291536" y="1597612"/>
          <a:ext cx="2616162" cy="932235"/>
        </a:xfrm>
        <a:custGeom>
          <a:avLst/>
          <a:gdLst/>
          <a:ahLst/>
          <a:cxnLst/>
          <a:rect l="0" t="0" r="0" b="0"/>
          <a:pathLst>
            <a:path>
              <a:moveTo>
                <a:pt x="2616162" y="0"/>
              </a:moveTo>
              <a:lnTo>
                <a:pt x="2616162" y="466117"/>
              </a:lnTo>
              <a:lnTo>
                <a:pt x="0" y="466117"/>
              </a:lnTo>
              <a:lnTo>
                <a:pt x="0" y="9322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6EF08-2C63-466A-8038-D8DACA17F3C4}">
      <dsp:nvSpPr>
        <dsp:cNvPr id="0" name=""/>
        <dsp:cNvSpPr/>
      </dsp:nvSpPr>
      <dsp:spPr>
        <a:xfrm>
          <a:off x="1669247" y="477309"/>
          <a:ext cx="6476903" cy="1120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Кто является цифровым специалистом?</a:t>
          </a:r>
        </a:p>
      </dsp:txBody>
      <dsp:txXfrm>
        <a:off x="1669247" y="477309"/>
        <a:ext cx="6476903" cy="1120302"/>
      </dsp:txXfrm>
    </dsp:sp>
    <dsp:sp modelId="{91914CFC-540E-4863-8017-EE403567750D}">
      <dsp:nvSpPr>
        <dsp:cNvPr id="0" name=""/>
        <dsp:cNvSpPr/>
      </dsp:nvSpPr>
      <dsp:spPr>
        <a:xfrm>
          <a:off x="71928" y="2529847"/>
          <a:ext cx="4439215" cy="2219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</a:rPr>
            <a:t>Специалист цифровой трансформации документированных сфер деятельности организации</a:t>
          </a:r>
        </a:p>
      </dsp:txBody>
      <dsp:txXfrm>
        <a:off x="71928" y="2529847"/>
        <a:ext cx="4439215" cy="2219607"/>
      </dsp:txXfrm>
    </dsp:sp>
    <dsp:sp modelId="{D9652948-DEA0-4B23-866E-F08F944F8C32}">
      <dsp:nvSpPr>
        <dsp:cNvPr id="0" name=""/>
        <dsp:cNvSpPr/>
      </dsp:nvSpPr>
      <dsp:spPr>
        <a:xfrm>
          <a:off x="5373816" y="2529847"/>
          <a:ext cx="4439215" cy="2219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</a:rPr>
            <a:t>Общая европейская рамка компетенций ИКТ-специалистов для всех секторов индустрии</a:t>
          </a:r>
        </a:p>
      </dsp:txBody>
      <dsp:txXfrm>
        <a:off x="5373816" y="2529847"/>
        <a:ext cx="4439215" cy="2219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97B08-E44A-45A3-ADB7-904DD1BF599D}">
      <dsp:nvSpPr>
        <dsp:cNvPr id="0" name=""/>
        <dsp:cNvSpPr/>
      </dsp:nvSpPr>
      <dsp:spPr>
        <a:xfrm>
          <a:off x="5646642" y="3011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ПЛАНИРОВАНИЕ</a:t>
          </a:r>
        </a:p>
      </dsp:txBody>
      <dsp:txXfrm>
        <a:off x="5712265" y="68634"/>
        <a:ext cx="1936906" cy="1213052"/>
      </dsp:txXfrm>
    </dsp:sp>
    <dsp:sp modelId="{4CF5C8CD-C217-4656-9189-D10ABE905F31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3733062" y="213105"/>
              </a:moveTo>
              <a:arcTo wR="2684791" hR="2684791" stAng="17578943" swAng="196059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135DB-ACE8-4DBD-A089-DA65AFAF02A3}">
      <dsp:nvSpPr>
        <dsp:cNvPr id="0" name=""/>
        <dsp:cNvSpPr/>
      </dsp:nvSpPr>
      <dsp:spPr>
        <a:xfrm>
          <a:off x="8200030" y="1858156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РЕАЛИЗАЦИЯ</a:t>
          </a:r>
        </a:p>
      </dsp:txBody>
      <dsp:txXfrm>
        <a:off x="8265653" y="1923779"/>
        <a:ext cx="1936906" cy="1213052"/>
      </dsp:txXfrm>
    </dsp:sp>
    <dsp:sp modelId="{476CAE43-87A9-4C22-AE0D-EAF2CF352A41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5365911" y="2544450"/>
              </a:moveTo>
              <a:arcTo wR="2684791" hR="2684791" stAng="21420219" swAng="219558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E068E-7CB9-494F-90B8-60B11FF7D3EC}">
      <dsp:nvSpPr>
        <dsp:cNvPr id="0" name=""/>
        <dsp:cNvSpPr/>
      </dsp:nvSpPr>
      <dsp:spPr>
        <a:xfrm>
          <a:off x="7224723" y="4859844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УПРАВЛЕНИЕ</a:t>
          </a:r>
        </a:p>
      </dsp:txBody>
      <dsp:txXfrm>
        <a:off x="7290346" y="4925467"/>
        <a:ext cx="1936906" cy="1213052"/>
      </dsp:txXfrm>
    </dsp:sp>
    <dsp:sp modelId="{BBF51391-22BA-4F0B-A167-78D120B625ED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3218136" y="5316073"/>
              </a:moveTo>
              <a:arcTo wR="2684791" hR="2684791" stAng="4712503" swAng="1374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29A08-15EA-4854-98BA-3D9BCAE352C5}">
      <dsp:nvSpPr>
        <dsp:cNvPr id="0" name=""/>
        <dsp:cNvSpPr/>
      </dsp:nvSpPr>
      <dsp:spPr>
        <a:xfrm>
          <a:off x="4068561" y="4859844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ОБЕСПЕЧЕНИЕ</a:t>
          </a:r>
        </a:p>
      </dsp:txBody>
      <dsp:txXfrm>
        <a:off x="4134184" y="4925467"/>
        <a:ext cx="1936906" cy="1213052"/>
      </dsp:txXfrm>
    </dsp:sp>
    <dsp:sp modelId="{CF5C1DAC-560C-4696-9139-11D4C94052CB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448484" y="4170401"/>
              </a:moveTo>
              <a:arcTo wR="2684791" hR="2684791" stAng="8784201" swAng="219558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6D28A-D46C-40EE-9F2F-E0395390389C}">
      <dsp:nvSpPr>
        <dsp:cNvPr id="0" name=""/>
        <dsp:cNvSpPr/>
      </dsp:nvSpPr>
      <dsp:spPr>
        <a:xfrm>
          <a:off x="3093254" y="1858156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ЭКСПЛУАТАЦИЯ</a:t>
          </a:r>
        </a:p>
      </dsp:txBody>
      <dsp:txXfrm>
        <a:off x="3158877" y="1923779"/>
        <a:ext cx="1936906" cy="1213052"/>
      </dsp:txXfrm>
    </dsp:sp>
    <dsp:sp modelId="{C44F41BB-6434-45C9-BCC5-CD9E818D0950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467972" y="1170254"/>
              </a:moveTo>
              <a:arcTo wR="2684791" hR="2684791" stAng="12860460" swAng="196059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552D-76D0-4422-A69F-20B05ABD6F2A}">
      <dsp:nvSpPr>
        <dsp:cNvPr id="0" name=""/>
        <dsp:cNvSpPr/>
      </dsp:nvSpPr>
      <dsp:spPr>
        <a:xfrm>
          <a:off x="0" y="190000"/>
          <a:ext cx="3339209" cy="189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249936" rIns="25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Согласование ИС и бизнес-стратегии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Управлением уровнем услуг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Бизнес-планирование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Планирование работ или продуктов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Проектирование архитектуры ИС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Проектирование приложений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Анализ новых технологий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Устойчивое развитие</a:t>
          </a:r>
          <a:endParaRPr lang="ru-RU" sz="1200" kern="1200" dirty="0"/>
        </a:p>
      </dsp:txBody>
      <dsp:txXfrm>
        <a:off x="0" y="190000"/>
        <a:ext cx="3339209" cy="1890000"/>
      </dsp:txXfrm>
    </dsp:sp>
    <dsp:sp modelId="{E73E9AD4-49ED-46FC-9965-8D5EA24695DA}">
      <dsp:nvSpPr>
        <dsp:cNvPr id="0" name=""/>
        <dsp:cNvSpPr/>
      </dsp:nvSpPr>
      <dsp:spPr>
        <a:xfrm>
          <a:off x="166960" y="12880"/>
          <a:ext cx="2337447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/>
            <a:t>ПЛАНИРОВАНИЕ</a:t>
          </a:r>
          <a:endParaRPr lang="ru-RU" sz="1200" kern="1200"/>
        </a:p>
      </dsp:txBody>
      <dsp:txXfrm>
        <a:off x="184253" y="30173"/>
        <a:ext cx="2302861" cy="319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74E27-E523-4615-BE41-F9789CFB2260}">
      <dsp:nvSpPr>
        <dsp:cNvPr id="0" name=""/>
        <dsp:cNvSpPr/>
      </dsp:nvSpPr>
      <dsp:spPr>
        <a:xfrm>
          <a:off x="0" y="307720"/>
          <a:ext cx="3339209" cy="17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333248" rIns="2591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Проектирование и разработка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Интеграция систем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Тестирование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Развертывание решений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Документирование</a:t>
          </a:r>
        </a:p>
      </dsp:txBody>
      <dsp:txXfrm>
        <a:off x="0" y="307720"/>
        <a:ext cx="3339209" cy="1713600"/>
      </dsp:txXfrm>
    </dsp:sp>
    <dsp:sp modelId="{719B50FF-A80A-4F80-B3B8-6ACAAC945ADD}">
      <dsp:nvSpPr>
        <dsp:cNvPr id="0" name=""/>
        <dsp:cNvSpPr/>
      </dsp:nvSpPr>
      <dsp:spPr>
        <a:xfrm>
          <a:off x="166960" y="71560"/>
          <a:ext cx="233744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РЕАЛИЗАЦИЯ</a:t>
          </a:r>
        </a:p>
      </dsp:txBody>
      <dsp:txXfrm>
        <a:off x="190017" y="94617"/>
        <a:ext cx="2291333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71A11-3D49-4BB2-B76D-0E01B48759F3}">
      <dsp:nvSpPr>
        <dsp:cNvPr id="0" name=""/>
        <dsp:cNvSpPr/>
      </dsp:nvSpPr>
      <dsp:spPr>
        <a:xfrm>
          <a:off x="0" y="274768"/>
          <a:ext cx="3339209" cy="2419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249936" rIns="25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Разработка прогнозов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проектами и портфелями проектов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рисками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взаимоотношениями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Оптимизация процессов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качеством ИС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изменениями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информационной безопасностью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Руководство развитием ИС</a:t>
          </a:r>
        </a:p>
      </dsp:txBody>
      <dsp:txXfrm>
        <a:off x="0" y="274768"/>
        <a:ext cx="3339209" cy="2419200"/>
      </dsp:txXfrm>
    </dsp:sp>
    <dsp:sp modelId="{BF48A41E-5A37-43E6-B16E-76ECCC849BB6}">
      <dsp:nvSpPr>
        <dsp:cNvPr id="0" name=""/>
        <dsp:cNvSpPr/>
      </dsp:nvSpPr>
      <dsp:spPr>
        <a:xfrm>
          <a:off x="166960" y="97648"/>
          <a:ext cx="2337447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ЭКСПЛУАТАЦИЯ</a:t>
          </a:r>
        </a:p>
      </dsp:txBody>
      <dsp:txXfrm>
        <a:off x="184253" y="114941"/>
        <a:ext cx="2302861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4D080-EA75-466A-A7D1-B3FF58F343E8}">
      <dsp:nvSpPr>
        <dsp:cNvPr id="0" name=""/>
        <dsp:cNvSpPr/>
      </dsp:nvSpPr>
      <dsp:spPr>
        <a:xfrm>
          <a:off x="0" y="208224"/>
          <a:ext cx="3797560" cy="2866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733" tIns="270764" rIns="29473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стратегии информационной безопасности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стратегии обеспечения качества ИС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Обеспечение подготовки и обучения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Обеспечение закупок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коммерческих предложений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каналами продаж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продажами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контрактами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Развитие персонала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информацией и знаниями</a:t>
          </a:r>
        </a:p>
      </dsp:txBody>
      <dsp:txXfrm>
        <a:off x="0" y="208224"/>
        <a:ext cx="3797560" cy="2866500"/>
      </dsp:txXfrm>
    </dsp:sp>
    <dsp:sp modelId="{E98EC738-0520-4B4A-9E2C-CAFD78A3613D}">
      <dsp:nvSpPr>
        <dsp:cNvPr id="0" name=""/>
        <dsp:cNvSpPr/>
      </dsp:nvSpPr>
      <dsp:spPr>
        <a:xfrm>
          <a:off x="189878" y="16344"/>
          <a:ext cx="265829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77" tIns="0" rIns="1004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ОБЕСПЕЧЕНИЕ</a:t>
          </a:r>
        </a:p>
      </dsp:txBody>
      <dsp:txXfrm>
        <a:off x="208612" y="35078"/>
        <a:ext cx="2620824" cy="3462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E50A8-5FBB-4904-88A8-60968599B619}">
      <dsp:nvSpPr>
        <dsp:cNvPr id="0" name=""/>
        <dsp:cNvSpPr/>
      </dsp:nvSpPr>
      <dsp:spPr>
        <a:xfrm>
          <a:off x="0" y="268846"/>
          <a:ext cx="3339209" cy="1461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333248" rIns="2591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Поддержка пользователей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Поддержка изменений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Предоставление услуг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Управление проблемами</a:t>
          </a:r>
        </a:p>
      </dsp:txBody>
      <dsp:txXfrm>
        <a:off x="0" y="268846"/>
        <a:ext cx="3339209" cy="1461600"/>
      </dsp:txXfrm>
    </dsp:sp>
    <dsp:sp modelId="{A19CFEB8-55FF-4D7C-AB00-58F521DCF98B}">
      <dsp:nvSpPr>
        <dsp:cNvPr id="0" name=""/>
        <dsp:cNvSpPr/>
      </dsp:nvSpPr>
      <dsp:spPr>
        <a:xfrm>
          <a:off x="166960" y="32686"/>
          <a:ext cx="233744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УПРАВЛЕНИЕ</a:t>
          </a:r>
        </a:p>
      </dsp:txBody>
      <dsp:txXfrm>
        <a:off x="190017" y="55743"/>
        <a:ext cx="2291333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56760-2470-4660-838A-3A04C1DBB090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4979E-3747-4C09-BB07-BBB9B1D7C9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73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4979E-3747-4C09-BB07-BBB9B1D7C92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1600" y="367400"/>
            <a:ext cx="11508800" cy="6123200"/>
          </a:xfrm>
          <a:prstGeom prst="roundRect">
            <a:avLst>
              <a:gd name="adj" fmla="val 3349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14800" y="1992400"/>
            <a:ext cx="9762400" cy="22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76800" y="4290800"/>
            <a:ext cx="60384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" y="3534167"/>
            <a:ext cx="3460068" cy="332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8731938" y="0"/>
            <a:ext cx="3460068" cy="3323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>
            <a:off x="-777805" y="3497331"/>
            <a:ext cx="2645312" cy="1762860"/>
            <a:chOff x="2628375" y="464025"/>
            <a:chExt cx="1422925" cy="948250"/>
          </a:xfrm>
        </p:grpSpPr>
        <p:sp>
          <p:nvSpPr>
            <p:cNvPr id="15" name="Google Shape;15;p2"/>
            <p:cNvSpPr/>
            <p:nvPr/>
          </p:nvSpPr>
          <p:spPr>
            <a:xfrm>
              <a:off x="3037375" y="1088000"/>
              <a:ext cx="263425" cy="263450"/>
            </a:xfrm>
            <a:custGeom>
              <a:avLst/>
              <a:gdLst/>
              <a:ahLst/>
              <a:cxnLst/>
              <a:rect l="l" t="t" r="r" b="b"/>
              <a:pathLst>
                <a:path w="10537" h="10538" extrusionOk="0">
                  <a:moveTo>
                    <a:pt x="8840" y="0"/>
                  </a:moveTo>
                  <a:lnTo>
                    <a:pt x="0" y="8842"/>
                  </a:lnTo>
                  <a:lnTo>
                    <a:pt x="1694" y="10537"/>
                  </a:lnTo>
                  <a:lnTo>
                    <a:pt x="10537" y="1698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78225" y="1171500"/>
              <a:ext cx="228475" cy="228750"/>
            </a:xfrm>
            <a:custGeom>
              <a:avLst/>
              <a:gdLst/>
              <a:ahLst/>
              <a:cxnLst/>
              <a:rect l="l" t="t" r="r" b="b"/>
              <a:pathLst>
                <a:path w="9139" h="9150" extrusionOk="0">
                  <a:moveTo>
                    <a:pt x="7443" y="0"/>
                  </a:moveTo>
                  <a:lnTo>
                    <a:pt x="1" y="7442"/>
                  </a:lnTo>
                  <a:lnTo>
                    <a:pt x="1685" y="9149"/>
                  </a:lnTo>
                  <a:lnTo>
                    <a:pt x="9138" y="1698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40225" y="921850"/>
              <a:ext cx="354900" cy="354900"/>
            </a:xfrm>
            <a:custGeom>
              <a:avLst/>
              <a:gdLst/>
              <a:ahLst/>
              <a:cxnLst/>
              <a:rect l="l" t="t" r="r" b="b"/>
              <a:pathLst>
                <a:path w="14196" h="14196" extrusionOk="0">
                  <a:moveTo>
                    <a:pt x="12499" y="1"/>
                  </a:moveTo>
                  <a:lnTo>
                    <a:pt x="0" y="12500"/>
                  </a:lnTo>
                  <a:lnTo>
                    <a:pt x="1696" y="14196"/>
                  </a:lnTo>
                  <a:lnTo>
                    <a:pt x="14196" y="1696"/>
                  </a:lnTo>
                  <a:lnTo>
                    <a:pt x="124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73000" y="520725"/>
              <a:ext cx="169425" cy="525275"/>
            </a:xfrm>
            <a:custGeom>
              <a:avLst/>
              <a:gdLst/>
              <a:ahLst/>
              <a:cxnLst/>
              <a:rect l="l" t="t" r="r" b="b"/>
              <a:pathLst>
                <a:path w="6777" h="21011" extrusionOk="0">
                  <a:moveTo>
                    <a:pt x="5206" y="1"/>
                  </a:moveTo>
                  <a:lnTo>
                    <a:pt x="0" y="19435"/>
                  </a:lnTo>
                  <a:lnTo>
                    <a:pt x="1575" y="21011"/>
                  </a:lnTo>
                  <a:lnTo>
                    <a:pt x="6777" y="1590"/>
                  </a:lnTo>
                  <a:lnTo>
                    <a:pt x="5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93700" y="513925"/>
              <a:ext cx="1284725" cy="791900"/>
            </a:xfrm>
            <a:custGeom>
              <a:avLst/>
              <a:gdLst/>
              <a:ahLst/>
              <a:cxnLst/>
              <a:rect l="l" t="t" r="r" b="b"/>
              <a:pathLst>
                <a:path w="51389" h="31676" extrusionOk="0">
                  <a:moveTo>
                    <a:pt x="51389" y="0"/>
                  </a:moveTo>
                  <a:lnTo>
                    <a:pt x="32543" y="5048"/>
                  </a:lnTo>
                  <a:lnTo>
                    <a:pt x="36159" y="8665"/>
                  </a:lnTo>
                  <a:cubicBezTo>
                    <a:pt x="36360" y="8866"/>
                    <a:pt x="36360" y="9190"/>
                    <a:pt x="36159" y="9391"/>
                  </a:cubicBezTo>
                  <a:lnTo>
                    <a:pt x="29513" y="16037"/>
                  </a:lnTo>
                  <a:cubicBezTo>
                    <a:pt x="29413" y="16138"/>
                    <a:pt x="29282" y="16188"/>
                    <a:pt x="29150" y="16188"/>
                  </a:cubicBezTo>
                  <a:cubicBezTo>
                    <a:pt x="29019" y="16188"/>
                    <a:pt x="28888" y="16138"/>
                    <a:pt x="28788" y="16037"/>
                  </a:cubicBezTo>
                  <a:lnTo>
                    <a:pt x="22587" y="9836"/>
                  </a:lnTo>
                  <a:lnTo>
                    <a:pt x="13397" y="19026"/>
                  </a:lnTo>
                  <a:cubicBezTo>
                    <a:pt x="13298" y="19126"/>
                    <a:pt x="13167" y="19176"/>
                    <a:pt x="13036" y="19176"/>
                  </a:cubicBezTo>
                  <a:cubicBezTo>
                    <a:pt x="12905" y="19176"/>
                    <a:pt x="12773" y="19126"/>
                    <a:pt x="12673" y="19026"/>
                  </a:cubicBezTo>
                  <a:lnTo>
                    <a:pt x="7020" y="13374"/>
                  </a:lnTo>
                  <a:lnTo>
                    <a:pt x="1" y="31675"/>
                  </a:lnTo>
                  <a:lnTo>
                    <a:pt x="6462" y="25215"/>
                  </a:lnTo>
                  <a:cubicBezTo>
                    <a:pt x="6562" y="25115"/>
                    <a:pt x="6693" y="25064"/>
                    <a:pt x="6824" y="25064"/>
                  </a:cubicBezTo>
                  <a:cubicBezTo>
                    <a:pt x="6955" y="25064"/>
                    <a:pt x="7086" y="25115"/>
                    <a:pt x="7186" y="25215"/>
                  </a:cubicBezTo>
                  <a:lnTo>
                    <a:pt x="13035" y="31064"/>
                  </a:lnTo>
                  <a:lnTo>
                    <a:pt x="22223" y="21876"/>
                  </a:lnTo>
                  <a:cubicBezTo>
                    <a:pt x="22324" y="21775"/>
                    <a:pt x="22455" y="21725"/>
                    <a:pt x="22587" y="21725"/>
                  </a:cubicBezTo>
                  <a:cubicBezTo>
                    <a:pt x="22718" y="21725"/>
                    <a:pt x="22849" y="21775"/>
                    <a:pt x="22950" y="21876"/>
                  </a:cubicBezTo>
                  <a:lnTo>
                    <a:pt x="29151" y="28075"/>
                  </a:lnTo>
                  <a:lnTo>
                    <a:pt x="41998" y="15229"/>
                  </a:lnTo>
                  <a:cubicBezTo>
                    <a:pt x="42093" y="15132"/>
                    <a:pt x="42227" y="15084"/>
                    <a:pt x="42360" y="15084"/>
                  </a:cubicBezTo>
                  <a:cubicBezTo>
                    <a:pt x="42494" y="15084"/>
                    <a:pt x="42627" y="15132"/>
                    <a:pt x="42723" y="15229"/>
                  </a:cubicBezTo>
                  <a:lnTo>
                    <a:pt x="46339" y="18845"/>
                  </a:lnTo>
                  <a:lnTo>
                    <a:pt x="51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93700" y="848250"/>
              <a:ext cx="224150" cy="457575"/>
            </a:xfrm>
            <a:custGeom>
              <a:avLst/>
              <a:gdLst/>
              <a:ahLst/>
              <a:cxnLst/>
              <a:rect l="l" t="t" r="r" b="b"/>
              <a:pathLst>
                <a:path w="8966" h="18303" extrusionOk="0">
                  <a:moveTo>
                    <a:pt x="7020" y="1"/>
                  </a:moveTo>
                  <a:lnTo>
                    <a:pt x="1" y="18302"/>
                  </a:lnTo>
                  <a:lnTo>
                    <a:pt x="4370" y="13933"/>
                  </a:lnTo>
                  <a:lnTo>
                    <a:pt x="8966" y="1947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15275" y="759825"/>
              <a:ext cx="291350" cy="280825"/>
            </a:xfrm>
            <a:custGeom>
              <a:avLst/>
              <a:gdLst/>
              <a:ahLst/>
              <a:cxnLst/>
              <a:rect l="l" t="t" r="r" b="b"/>
              <a:pathLst>
                <a:path w="11654" h="11233" extrusionOk="0">
                  <a:moveTo>
                    <a:pt x="9724" y="0"/>
                  </a:moveTo>
                  <a:lnTo>
                    <a:pt x="536" y="9190"/>
                  </a:lnTo>
                  <a:cubicBezTo>
                    <a:pt x="437" y="9289"/>
                    <a:pt x="307" y="9337"/>
                    <a:pt x="177" y="9337"/>
                  </a:cubicBezTo>
                  <a:cubicBezTo>
                    <a:pt x="117" y="9337"/>
                    <a:pt x="58" y="9327"/>
                    <a:pt x="1" y="9307"/>
                  </a:cubicBezTo>
                  <a:lnTo>
                    <a:pt x="1" y="9307"/>
                  </a:lnTo>
                  <a:lnTo>
                    <a:pt x="1777" y="11082"/>
                  </a:lnTo>
                  <a:cubicBezTo>
                    <a:pt x="1877" y="11183"/>
                    <a:pt x="2008" y="11233"/>
                    <a:pt x="2140" y="11233"/>
                  </a:cubicBezTo>
                  <a:cubicBezTo>
                    <a:pt x="2271" y="11233"/>
                    <a:pt x="2402" y="11183"/>
                    <a:pt x="2502" y="11082"/>
                  </a:cubicBezTo>
                  <a:lnTo>
                    <a:pt x="11654" y="193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18175" y="513925"/>
              <a:ext cx="560250" cy="452025"/>
            </a:xfrm>
            <a:custGeom>
              <a:avLst/>
              <a:gdLst/>
              <a:ahLst/>
              <a:cxnLst/>
              <a:rect l="l" t="t" r="r" b="b"/>
              <a:pathLst>
                <a:path w="22410" h="18081" extrusionOk="0">
                  <a:moveTo>
                    <a:pt x="22410" y="0"/>
                  </a:moveTo>
                  <a:lnTo>
                    <a:pt x="3564" y="5048"/>
                  </a:lnTo>
                  <a:lnTo>
                    <a:pt x="7180" y="8666"/>
                  </a:lnTo>
                  <a:cubicBezTo>
                    <a:pt x="7381" y="8866"/>
                    <a:pt x="7381" y="9190"/>
                    <a:pt x="7180" y="9391"/>
                  </a:cubicBezTo>
                  <a:lnTo>
                    <a:pt x="534" y="16037"/>
                  </a:lnTo>
                  <a:cubicBezTo>
                    <a:pt x="435" y="16137"/>
                    <a:pt x="305" y="16186"/>
                    <a:pt x="175" y="16186"/>
                  </a:cubicBezTo>
                  <a:cubicBezTo>
                    <a:pt x="116" y="16186"/>
                    <a:pt x="57" y="16176"/>
                    <a:pt x="0" y="16156"/>
                  </a:cubicBezTo>
                  <a:lnTo>
                    <a:pt x="0" y="16156"/>
                  </a:lnTo>
                  <a:lnTo>
                    <a:pt x="1775" y="17930"/>
                  </a:lnTo>
                  <a:cubicBezTo>
                    <a:pt x="1876" y="18030"/>
                    <a:pt x="2007" y="18080"/>
                    <a:pt x="2139" y="18080"/>
                  </a:cubicBezTo>
                  <a:cubicBezTo>
                    <a:pt x="2270" y="18080"/>
                    <a:pt x="2401" y="18030"/>
                    <a:pt x="2502" y="17930"/>
                  </a:cubicBezTo>
                  <a:lnTo>
                    <a:pt x="9148" y="11283"/>
                  </a:lnTo>
                  <a:cubicBezTo>
                    <a:pt x="9349" y="11083"/>
                    <a:pt x="9349" y="10758"/>
                    <a:pt x="9148" y="10558"/>
                  </a:cubicBezTo>
                  <a:lnTo>
                    <a:pt x="5530" y="6940"/>
                  </a:lnTo>
                  <a:lnTo>
                    <a:pt x="21711" y="2607"/>
                  </a:lnTo>
                  <a:lnTo>
                    <a:pt x="22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06275" y="939125"/>
              <a:ext cx="46325" cy="45925"/>
            </a:xfrm>
            <a:custGeom>
              <a:avLst/>
              <a:gdLst/>
              <a:ahLst/>
              <a:cxnLst/>
              <a:rect l="l" t="t" r="r" b="b"/>
              <a:pathLst>
                <a:path w="1853" h="1837" extrusionOk="0">
                  <a:moveTo>
                    <a:pt x="0" y="1"/>
                  </a:moveTo>
                  <a:lnTo>
                    <a:pt x="1836" y="1837"/>
                  </a:lnTo>
                  <a:lnTo>
                    <a:pt x="1852" y="1778"/>
                  </a:lnTo>
                  <a:lnTo>
                    <a:pt x="187" y="113"/>
                  </a:lnTo>
                  <a:cubicBezTo>
                    <a:pt x="135" y="60"/>
                    <a:pt x="70" y="25"/>
                    <a:pt x="0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11800" y="1105175"/>
              <a:ext cx="111600" cy="110650"/>
            </a:xfrm>
            <a:custGeom>
              <a:avLst/>
              <a:gdLst/>
              <a:ahLst/>
              <a:cxnLst/>
              <a:rect l="l" t="t" r="r" b="b"/>
              <a:pathLst>
                <a:path w="4464" h="4426" extrusionOk="0">
                  <a:moveTo>
                    <a:pt x="1" y="1"/>
                  </a:moveTo>
                  <a:lnTo>
                    <a:pt x="4427" y="4425"/>
                  </a:lnTo>
                  <a:lnTo>
                    <a:pt x="4464" y="4387"/>
                  </a:lnTo>
                  <a:lnTo>
                    <a:pt x="193" y="118"/>
                  </a:lnTo>
                  <a:cubicBezTo>
                    <a:pt x="137" y="62"/>
                    <a:pt x="70" y="25"/>
                    <a:pt x="1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17725" y="1188675"/>
              <a:ext cx="102825" cy="101875"/>
            </a:xfrm>
            <a:custGeom>
              <a:avLst/>
              <a:gdLst/>
              <a:ahLst/>
              <a:cxnLst/>
              <a:rect l="l" t="t" r="r" b="b"/>
              <a:pathLst>
                <a:path w="4113" h="4075" extrusionOk="0">
                  <a:moveTo>
                    <a:pt x="1" y="1"/>
                  </a:moveTo>
                  <a:lnTo>
                    <a:pt x="4074" y="4074"/>
                  </a:lnTo>
                  <a:lnTo>
                    <a:pt x="4112" y="4036"/>
                  </a:lnTo>
                  <a:lnTo>
                    <a:pt x="193" y="118"/>
                  </a:lnTo>
                  <a:cubicBezTo>
                    <a:pt x="137" y="62"/>
                    <a:pt x="70" y="25"/>
                    <a:pt x="1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8375" y="464025"/>
              <a:ext cx="1422925" cy="948250"/>
            </a:xfrm>
            <a:custGeom>
              <a:avLst/>
              <a:gdLst/>
              <a:ahLst/>
              <a:cxnLst/>
              <a:rect l="l" t="t" r="r" b="b"/>
              <a:pathLst>
                <a:path w="56917" h="37930" extrusionOk="0">
                  <a:moveTo>
                    <a:pt x="54230" y="1508"/>
                  </a:moveTo>
                  <a:lnTo>
                    <a:pt x="55802" y="3097"/>
                  </a:lnTo>
                  <a:lnTo>
                    <a:pt x="50599" y="22518"/>
                  </a:lnTo>
                  <a:lnTo>
                    <a:pt x="49024" y="20943"/>
                  </a:lnTo>
                  <a:lnTo>
                    <a:pt x="54230" y="1508"/>
                  </a:lnTo>
                  <a:close/>
                  <a:moveTo>
                    <a:pt x="44213" y="17553"/>
                  </a:moveTo>
                  <a:lnTo>
                    <a:pt x="45909" y="19249"/>
                  </a:lnTo>
                  <a:lnTo>
                    <a:pt x="33409" y="31748"/>
                  </a:lnTo>
                  <a:lnTo>
                    <a:pt x="31714" y="30052"/>
                  </a:lnTo>
                  <a:lnTo>
                    <a:pt x="44213" y="17553"/>
                  </a:lnTo>
                  <a:close/>
                  <a:moveTo>
                    <a:pt x="53241" y="1236"/>
                  </a:moveTo>
                  <a:lnTo>
                    <a:pt x="48193" y="20080"/>
                  </a:lnTo>
                  <a:lnTo>
                    <a:pt x="44575" y="16464"/>
                  </a:lnTo>
                  <a:cubicBezTo>
                    <a:pt x="44479" y="16367"/>
                    <a:pt x="44346" y="16319"/>
                    <a:pt x="44213" y="16319"/>
                  </a:cubicBezTo>
                  <a:cubicBezTo>
                    <a:pt x="44080" y="16319"/>
                    <a:pt x="43946" y="16367"/>
                    <a:pt x="43850" y="16464"/>
                  </a:cubicBezTo>
                  <a:lnTo>
                    <a:pt x="31003" y="29311"/>
                  </a:lnTo>
                  <a:lnTo>
                    <a:pt x="24802" y="23111"/>
                  </a:lnTo>
                  <a:cubicBezTo>
                    <a:pt x="24702" y="23011"/>
                    <a:pt x="24571" y="22961"/>
                    <a:pt x="24440" y="22961"/>
                  </a:cubicBezTo>
                  <a:cubicBezTo>
                    <a:pt x="24308" y="22961"/>
                    <a:pt x="24177" y="23011"/>
                    <a:pt x="24077" y="23111"/>
                  </a:cubicBezTo>
                  <a:lnTo>
                    <a:pt x="14887" y="32299"/>
                  </a:lnTo>
                  <a:lnTo>
                    <a:pt x="9039" y="26451"/>
                  </a:lnTo>
                  <a:cubicBezTo>
                    <a:pt x="8939" y="26350"/>
                    <a:pt x="8808" y="26300"/>
                    <a:pt x="8676" y="26300"/>
                  </a:cubicBezTo>
                  <a:cubicBezTo>
                    <a:pt x="8545" y="26300"/>
                    <a:pt x="8414" y="26350"/>
                    <a:pt x="8314" y="26451"/>
                  </a:cubicBezTo>
                  <a:lnTo>
                    <a:pt x="1854" y="32910"/>
                  </a:lnTo>
                  <a:lnTo>
                    <a:pt x="8872" y="14609"/>
                  </a:lnTo>
                  <a:lnTo>
                    <a:pt x="14525" y="20261"/>
                  </a:lnTo>
                  <a:cubicBezTo>
                    <a:pt x="14625" y="20361"/>
                    <a:pt x="14757" y="20411"/>
                    <a:pt x="14888" y="20411"/>
                  </a:cubicBezTo>
                  <a:cubicBezTo>
                    <a:pt x="15019" y="20411"/>
                    <a:pt x="15151" y="20361"/>
                    <a:pt x="15251" y="20261"/>
                  </a:cubicBezTo>
                  <a:lnTo>
                    <a:pt x="24439" y="11073"/>
                  </a:lnTo>
                  <a:lnTo>
                    <a:pt x="30640" y="17272"/>
                  </a:lnTo>
                  <a:cubicBezTo>
                    <a:pt x="30740" y="17373"/>
                    <a:pt x="30872" y="17423"/>
                    <a:pt x="31003" y="17423"/>
                  </a:cubicBezTo>
                  <a:cubicBezTo>
                    <a:pt x="31134" y="17423"/>
                    <a:pt x="31266" y="17373"/>
                    <a:pt x="31367" y="17272"/>
                  </a:cubicBezTo>
                  <a:lnTo>
                    <a:pt x="38012" y="10627"/>
                  </a:lnTo>
                  <a:cubicBezTo>
                    <a:pt x="38212" y="10425"/>
                    <a:pt x="38212" y="10101"/>
                    <a:pt x="38012" y="9901"/>
                  </a:cubicBezTo>
                  <a:lnTo>
                    <a:pt x="34396" y="6284"/>
                  </a:lnTo>
                  <a:lnTo>
                    <a:pt x="53241" y="1236"/>
                  </a:lnTo>
                  <a:close/>
                  <a:moveTo>
                    <a:pt x="24439" y="24200"/>
                  </a:moveTo>
                  <a:lnTo>
                    <a:pt x="26136" y="25896"/>
                  </a:lnTo>
                  <a:lnTo>
                    <a:pt x="17295" y="34736"/>
                  </a:lnTo>
                  <a:lnTo>
                    <a:pt x="17295" y="34737"/>
                  </a:lnTo>
                  <a:lnTo>
                    <a:pt x="15599" y="33040"/>
                  </a:lnTo>
                  <a:lnTo>
                    <a:pt x="24439" y="24200"/>
                  </a:lnTo>
                  <a:close/>
                  <a:moveTo>
                    <a:pt x="8677" y="27539"/>
                  </a:moveTo>
                  <a:lnTo>
                    <a:pt x="10373" y="29236"/>
                  </a:lnTo>
                  <a:lnTo>
                    <a:pt x="2920" y="36689"/>
                  </a:lnTo>
                  <a:lnTo>
                    <a:pt x="1234" y="34982"/>
                  </a:lnTo>
                  <a:lnTo>
                    <a:pt x="8677" y="27539"/>
                  </a:lnTo>
                  <a:close/>
                  <a:moveTo>
                    <a:pt x="53973" y="1"/>
                  </a:moveTo>
                  <a:cubicBezTo>
                    <a:pt x="53935" y="1"/>
                    <a:pt x="53897" y="5"/>
                    <a:pt x="53859" y="13"/>
                  </a:cubicBezTo>
                  <a:cubicBezTo>
                    <a:pt x="53856" y="14"/>
                    <a:pt x="53854" y="14"/>
                    <a:pt x="53852" y="14"/>
                  </a:cubicBezTo>
                  <a:cubicBezTo>
                    <a:pt x="53847" y="14"/>
                    <a:pt x="53842" y="13"/>
                    <a:pt x="53838" y="13"/>
                  </a:cubicBezTo>
                  <a:cubicBezTo>
                    <a:pt x="53837" y="13"/>
                    <a:pt x="53835" y="13"/>
                    <a:pt x="53834" y="13"/>
                  </a:cubicBezTo>
                  <a:lnTo>
                    <a:pt x="33272" y="5521"/>
                  </a:lnTo>
                  <a:cubicBezTo>
                    <a:pt x="33094" y="5569"/>
                    <a:pt x="32956" y="5708"/>
                    <a:pt x="32909" y="5885"/>
                  </a:cubicBezTo>
                  <a:cubicBezTo>
                    <a:pt x="32861" y="6062"/>
                    <a:pt x="32911" y="6251"/>
                    <a:pt x="33042" y="6380"/>
                  </a:cubicBezTo>
                  <a:lnTo>
                    <a:pt x="35403" y="8743"/>
                  </a:lnTo>
                  <a:cubicBezTo>
                    <a:pt x="35421" y="8767"/>
                    <a:pt x="35428" y="8796"/>
                    <a:pt x="35450" y="8818"/>
                  </a:cubicBezTo>
                  <a:lnTo>
                    <a:pt x="36910" y="10278"/>
                  </a:lnTo>
                  <a:lnTo>
                    <a:pt x="31003" y="16185"/>
                  </a:lnTo>
                  <a:lnTo>
                    <a:pt x="24802" y="9984"/>
                  </a:lnTo>
                  <a:cubicBezTo>
                    <a:pt x="24702" y="9884"/>
                    <a:pt x="24571" y="9834"/>
                    <a:pt x="24440" y="9834"/>
                  </a:cubicBezTo>
                  <a:cubicBezTo>
                    <a:pt x="24308" y="9834"/>
                    <a:pt x="24177" y="9884"/>
                    <a:pt x="24077" y="9984"/>
                  </a:cubicBezTo>
                  <a:lnTo>
                    <a:pt x="14887" y="19172"/>
                  </a:lnTo>
                  <a:lnTo>
                    <a:pt x="9039" y="13324"/>
                  </a:lnTo>
                  <a:cubicBezTo>
                    <a:pt x="8942" y="13227"/>
                    <a:pt x="8812" y="13174"/>
                    <a:pt x="8677" y="13174"/>
                  </a:cubicBezTo>
                  <a:cubicBezTo>
                    <a:pt x="8642" y="13174"/>
                    <a:pt x="8606" y="13178"/>
                    <a:pt x="8570" y="13185"/>
                  </a:cubicBezTo>
                  <a:cubicBezTo>
                    <a:pt x="8399" y="13221"/>
                    <a:pt x="8259" y="13340"/>
                    <a:pt x="8197" y="13504"/>
                  </a:cubicBezTo>
                  <a:lnTo>
                    <a:pt x="31" y="34795"/>
                  </a:lnTo>
                  <a:cubicBezTo>
                    <a:pt x="27" y="34809"/>
                    <a:pt x="27" y="34824"/>
                    <a:pt x="22" y="34838"/>
                  </a:cubicBezTo>
                  <a:cubicBezTo>
                    <a:pt x="14" y="34869"/>
                    <a:pt x="7" y="34899"/>
                    <a:pt x="5" y="34932"/>
                  </a:cubicBezTo>
                  <a:cubicBezTo>
                    <a:pt x="2" y="34956"/>
                    <a:pt x="1" y="34981"/>
                    <a:pt x="3" y="35005"/>
                  </a:cubicBezTo>
                  <a:cubicBezTo>
                    <a:pt x="5" y="35036"/>
                    <a:pt x="9" y="35065"/>
                    <a:pt x="16" y="35095"/>
                  </a:cubicBezTo>
                  <a:cubicBezTo>
                    <a:pt x="21" y="35121"/>
                    <a:pt x="28" y="35144"/>
                    <a:pt x="37" y="35168"/>
                  </a:cubicBezTo>
                  <a:cubicBezTo>
                    <a:pt x="48" y="35196"/>
                    <a:pt x="63" y="35221"/>
                    <a:pt x="80" y="35247"/>
                  </a:cubicBezTo>
                  <a:cubicBezTo>
                    <a:pt x="93" y="35269"/>
                    <a:pt x="107" y="35291"/>
                    <a:pt x="124" y="35311"/>
                  </a:cubicBezTo>
                  <a:cubicBezTo>
                    <a:pt x="133" y="35321"/>
                    <a:pt x="137" y="35332"/>
                    <a:pt x="145" y="35340"/>
                  </a:cubicBezTo>
                  <a:lnTo>
                    <a:pt x="2553" y="37777"/>
                  </a:lnTo>
                  <a:cubicBezTo>
                    <a:pt x="2649" y="37874"/>
                    <a:pt x="2778" y="37929"/>
                    <a:pt x="2916" y="37930"/>
                  </a:cubicBezTo>
                  <a:lnTo>
                    <a:pt x="2917" y="37930"/>
                  </a:lnTo>
                  <a:cubicBezTo>
                    <a:pt x="3053" y="37930"/>
                    <a:pt x="3184" y="37875"/>
                    <a:pt x="3281" y="37779"/>
                  </a:cubicBezTo>
                  <a:lnTo>
                    <a:pt x="11083" y="29976"/>
                  </a:lnTo>
                  <a:lnTo>
                    <a:pt x="16932" y="35824"/>
                  </a:lnTo>
                  <a:cubicBezTo>
                    <a:pt x="17032" y="35925"/>
                    <a:pt x="17164" y="35975"/>
                    <a:pt x="17295" y="35975"/>
                  </a:cubicBezTo>
                  <a:cubicBezTo>
                    <a:pt x="17426" y="35975"/>
                    <a:pt x="17558" y="35925"/>
                    <a:pt x="17658" y="35824"/>
                  </a:cubicBezTo>
                  <a:lnTo>
                    <a:pt x="26847" y="26636"/>
                  </a:lnTo>
                  <a:lnTo>
                    <a:pt x="33046" y="32837"/>
                  </a:lnTo>
                  <a:lnTo>
                    <a:pt x="33047" y="32836"/>
                  </a:lnTo>
                  <a:cubicBezTo>
                    <a:pt x="33147" y="32936"/>
                    <a:pt x="33279" y="32987"/>
                    <a:pt x="33410" y="32987"/>
                  </a:cubicBezTo>
                  <a:cubicBezTo>
                    <a:pt x="33541" y="32987"/>
                    <a:pt x="33673" y="32936"/>
                    <a:pt x="33773" y="32836"/>
                  </a:cubicBezTo>
                  <a:lnTo>
                    <a:pt x="46621" y="19989"/>
                  </a:lnTo>
                  <a:lnTo>
                    <a:pt x="50502" y="23872"/>
                  </a:lnTo>
                  <a:cubicBezTo>
                    <a:pt x="50600" y="23969"/>
                    <a:pt x="50732" y="24022"/>
                    <a:pt x="50866" y="24022"/>
                  </a:cubicBezTo>
                  <a:cubicBezTo>
                    <a:pt x="50910" y="24022"/>
                    <a:pt x="50955" y="24016"/>
                    <a:pt x="50999" y="24004"/>
                  </a:cubicBezTo>
                  <a:cubicBezTo>
                    <a:pt x="51176" y="23958"/>
                    <a:pt x="51314" y="23819"/>
                    <a:pt x="51363" y="23641"/>
                  </a:cubicBezTo>
                  <a:lnTo>
                    <a:pt x="56871" y="3078"/>
                  </a:lnTo>
                  <a:cubicBezTo>
                    <a:pt x="56917" y="2903"/>
                    <a:pt x="56868" y="2715"/>
                    <a:pt x="56740" y="2586"/>
                  </a:cubicBezTo>
                  <a:lnTo>
                    <a:pt x="54331" y="148"/>
                  </a:lnTo>
                  <a:lnTo>
                    <a:pt x="54330" y="147"/>
                  </a:lnTo>
                  <a:cubicBezTo>
                    <a:pt x="54328" y="145"/>
                    <a:pt x="54327" y="145"/>
                    <a:pt x="54327" y="145"/>
                  </a:cubicBezTo>
                  <a:cubicBezTo>
                    <a:pt x="54267" y="87"/>
                    <a:pt x="54195" y="49"/>
                    <a:pt x="54119" y="26"/>
                  </a:cubicBezTo>
                  <a:cubicBezTo>
                    <a:pt x="54108" y="22"/>
                    <a:pt x="54098" y="17"/>
                    <a:pt x="54087" y="15"/>
                  </a:cubicBezTo>
                  <a:cubicBezTo>
                    <a:pt x="54050" y="5"/>
                    <a:pt x="54012" y="1"/>
                    <a:pt x="53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0558948" y="922537"/>
            <a:ext cx="1753485" cy="1627667"/>
            <a:chOff x="8094910" y="2306171"/>
            <a:chExt cx="1722029" cy="1598468"/>
          </a:xfrm>
        </p:grpSpPr>
        <p:sp>
          <p:nvSpPr>
            <p:cNvPr id="28" name="Google Shape;28;p2"/>
            <p:cNvSpPr/>
            <p:nvPr/>
          </p:nvSpPr>
          <p:spPr>
            <a:xfrm>
              <a:off x="8508485" y="3721565"/>
              <a:ext cx="353968" cy="170703"/>
            </a:xfrm>
            <a:custGeom>
              <a:avLst/>
              <a:gdLst/>
              <a:ahLst/>
              <a:cxnLst/>
              <a:rect l="l" t="t" r="r" b="b"/>
              <a:pathLst>
                <a:path w="7411" h="3574" extrusionOk="0">
                  <a:moveTo>
                    <a:pt x="0" y="0"/>
                  </a:moveTo>
                  <a:lnTo>
                    <a:pt x="0" y="0"/>
                  </a:lnTo>
                  <a:cubicBezTo>
                    <a:pt x="2085" y="1817"/>
                    <a:pt x="4643" y="3057"/>
                    <a:pt x="7411" y="3573"/>
                  </a:cubicBezTo>
                  <a:cubicBezTo>
                    <a:pt x="6888" y="2531"/>
                    <a:pt x="6421" y="1464"/>
                    <a:pt x="5998" y="379"/>
                  </a:cubicBezTo>
                  <a:cubicBezTo>
                    <a:pt x="3993" y="361"/>
                    <a:pt x="1990" y="23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22715" y="2647481"/>
              <a:ext cx="416776" cy="539860"/>
            </a:xfrm>
            <a:custGeom>
              <a:avLst/>
              <a:gdLst/>
              <a:ahLst/>
              <a:cxnLst/>
              <a:rect l="l" t="t" r="r" b="b"/>
              <a:pathLst>
                <a:path w="8726" h="11303" extrusionOk="0">
                  <a:moveTo>
                    <a:pt x="5521" y="0"/>
                  </a:moveTo>
                  <a:cubicBezTo>
                    <a:pt x="3901" y="94"/>
                    <a:pt x="2287" y="270"/>
                    <a:pt x="683" y="515"/>
                  </a:cubicBezTo>
                  <a:cubicBezTo>
                    <a:pt x="74" y="4028"/>
                    <a:pt x="0" y="7659"/>
                    <a:pt x="287" y="11302"/>
                  </a:cubicBezTo>
                  <a:cubicBezTo>
                    <a:pt x="3105" y="11112"/>
                    <a:pt x="5919" y="10874"/>
                    <a:pt x="8726" y="10548"/>
                  </a:cubicBezTo>
                  <a:cubicBezTo>
                    <a:pt x="8358" y="6876"/>
                    <a:pt x="7250" y="3272"/>
                    <a:pt x="5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16109" y="2656604"/>
              <a:ext cx="139275" cy="522856"/>
            </a:xfrm>
            <a:custGeom>
              <a:avLst/>
              <a:gdLst/>
              <a:ahLst/>
              <a:cxnLst/>
              <a:rect l="l" t="t" r="r" b="b"/>
              <a:pathLst>
                <a:path w="2916" h="10947" extrusionOk="0">
                  <a:moveTo>
                    <a:pt x="2914" y="1"/>
                  </a:moveTo>
                  <a:cubicBezTo>
                    <a:pt x="2914" y="1"/>
                    <a:pt x="2914" y="1"/>
                    <a:pt x="2914" y="1"/>
                  </a:cubicBezTo>
                  <a:lnTo>
                    <a:pt x="2914" y="1"/>
                  </a:lnTo>
                  <a:cubicBezTo>
                    <a:pt x="2915" y="1"/>
                    <a:pt x="2915" y="1"/>
                    <a:pt x="2915" y="1"/>
                  </a:cubicBezTo>
                  <a:close/>
                  <a:moveTo>
                    <a:pt x="2914" y="1"/>
                  </a:moveTo>
                  <a:lnTo>
                    <a:pt x="2914" y="1"/>
                  </a:lnTo>
                  <a:cubicBezTo>
                    <a:pt x="2269" y="99"/>
                    <a:pt x="1626" y="205"/>
                    <a:pt x="984" y="328"/>
                  </a:cubicBezTo>
                  <a:cubicBezTo>
                    <a:pt x="236" y="3810"/>
                    <a:pt x="0" y="7394"/>
                    <a:pt x="260" y="10946"/>
                  </a:cubicBezTo>
                  <a:cubicBezTo>
                    <a:pt x="1014" y="10904"/>
                    <a:pt x="1765" y="10839"/>
                    <a:pt x="2519" y="10788"/>
                  </a:cubicBezTo>
                  <a:cubicBezTo>
                    <a:pt x="2232" y="7145"/>
                    <a:pt x="2304" y="3512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733208" y="3228465"/>
              <a:ext cx="181736" cy="439893"/>
            </a:xfrm>
            <a:custGeom>
              <a:avLst/>
              <a:gdLst/>
              <a:ahLst/>
              <a:cxnLst/>
              <a:rect l="l" t="t" r="r" b="b"/>
              <a:pathLst>
                <a:path w="3805" h="9210" extrusionOk="0">
                  <a:moveTo>
                    <a:pt x="2266" y="1"/>
                  </a:moveTo>
                  <a:cubicBezTo>
                    <a:pt x="1511" y="52"/>
                    <a:pt x="756" y="103"/>
                    <a:pt x="0" y="144"/>
                  </a:cubicBezTo>
                  <a:cubicBezTo>
                    <a:pt x="321" y="3236"/>
                    <a:pt x="1015" y="6289"/>
                    <a:pt x="2083" y="9209"/>
                  </a:cubicBezTo>
                  <a:cubicBezTo>
                    <a:pt x="2657" y="9207"/>
                    <a:pt x="3231" y="9192"/>
                    <a:pt x="3804" y="9171"/>
                  </a:cubicBezTo>
                  <a:cubicBezTo>
                    <a:pt x="3121" y="6159"/>
                    <a:pt x="2572" y="308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41438" y="3206733"/>
              <a:ext cx="410662" cy="475237"/>
            </a:xfrm>
            <a:custGeom>
              <a:avLst/>
              <a:gdLst/>
              <a:ahLst/>
              <a:cxnLst/>
              <a:rect l="l" t="t" r="r" b="b"/>
              <a:pathLst>
                <a:path w="8598" h="9950" extrusionOk="0">
                  <a:moveTo>
                    <a:pt x="8417" y="0"/>
                  </a:moveTo>
                  <a:cubicBezTo>
                    <a:pt x="5617" y="324"/>
                    <a:pt x="2811" y="585"/>
                    <a:pt x="0" y="779"/>
                  </a:cubicBezTo>
                  <a:cubicBezTo>
                    <a:pt x="306" y="3859"/>
                    <a:pt x="855" y="6937"/>
                    <a:pt x="1538" y="9949"/>
                  </a:cubicBezTo>
                  <a:cubicBezTo>
                    <a:pt x="3494" y="9878"/>
                    <a:pt x="5446" y="9707"/>
                    <a:pt x="7381" y="9424"/>
                  </a:cubicBezTo>
                  <a:cubicBezTo>
                    <a:pt x="8244" y="6364"/>
                    <a:pt x="8598" y="3165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93855" y="2454855"/>
              <a:ext cx="377467" cy="274013"/>
            </a:xfrm>
            <a:custGeom>
              <a:avLst/>
              <a:gdLst/>
              <a:ahLst/>
              <a:cxnLst/>
              <a:rect l="l" t="t" r="r" b="b"/>
              <a:pathLst>
                <a:path w="7903" h="5737" extrusionOk="0">
                  <a:moveTo>
                    <a:pt x="7903" y="1"/>
                  </a:moveTo>
                  <a:lnTo>
                    <a:pt x="7903" y="1"/>
                  </a:lnTo>
                  <a:cubicBezTo>
                    <a:pt x="4647" y="1040"/>
                    <a:pt x="1908" y="3083"/>
                    <a:pt x="2" y="5735"/>
                  </a:cubicBezTo>
                  <a:lnTo>
                    <a:pt x="2" y="5735"/>
                  </a:lnTo>
                  <a:cubicBezTo>
                    <a:pt x="2207" y="4968"/>
                    <a:pt x="4461" y="4346"/>
                    <a:pt x="6751" y="3876"/>
                  </a:cubicBezTo>
                  <a:cubicBezTo>
                    <a:pt x="7062" y="2565"/>
                    <a:pt x="7452" y="1273"/>
                    <a:pt x="7903" y="1"/>
                  </a:cubicBezTo>
                  <a:close/>
                  <a:moveTo>
                    <a:pt x="2" y="5735"/>
                  </a:moveTo>
                  <a:lnTo>
                    <a:pt x="2" y="5735"/>
                  </a:lnTo>
                  <a:cubicBezTo>
                    <a:pt x="2" y="5736"/>
                    <a:pt x="1" y="5736"/>
                    <a:pt x="1" y="5736"/>
                  </a:cubicBezTo>
                  <a:lnTo>
                    <a:pt x="2" y="5736"/>
                  </a:lnTo>
                  <a:cubicBezTo>
                    <a:pt x="2" y="5736"/>
                    <a:pt x="2" y="5736"/>
                    <a:pt x="2" y="5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61649" y="3253205"/>
              <a:ext cx="511871" cy="430436"/>
            </a:xfrm>
            <a:custGeom>
              <a:avLst/>
              <a:gdLst/>
              <a:ahLst/>
              <a:cxnLst/>
              <a:rect l="l" t="t" r="r" b="b"/>
              <a:pathLst>
                <a:path w="10717" h="9012" extrusionOk="0">
                  <a:moveTo>
                    <a:pt x="8705" y="0"/>
                  </a:moveTo>
                  <a:cubicBezTo>
                    <a:pt x="5854" y="138"/>
                    <a:pt x="3000" y="217"/>
                    <a:pt x="143" y="217"/>
                  </a:cubicBezTo>
                  <a:cubicBezTo>
                    <a:pt x="96" y="217"/>
                    <a:pt x="49" y="215"/>
                    <a:pt x="0" y="215"/>
                  </a:cubicBezTo>
                  <a:cubicBezTo>
                    <a:pt x="21" y="366"/>
                    <a:pt x="28" y="515"/>
                    <a:pt x="53" y="666"/>
                  </a:cubicBezTo>
                  <a:cubicBezTo>
                    <a:pt x="557" y="3671"/>
                    <a:pt x="1906" y="6320"/>
                    <a:pt x="3802" y="8437"/>
                  </a:cubicBezTo>
                  <a:cubicBezTo>
                    <a:pt x="6091" y="8776"/>
                    <a:pt x="8402" y="8971"/>
                    <a:pt x="10717" y="9012"/>
                  </a:cubicBezTo>
                  <a:cubicBezTo>
                    <a:pt x="9689" y="6102"/>
                    <a:pt x="9018" y="3069"/>
                    <a:pt x="8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927840" y="3715833"/>
              <a:ext cx="247744" cy="188805"/>
            </a:xfrm>
            <a:custGeom>
              <a:avLst/>
              <a:gdLst/>
              <a:ahLst/>
              <a:cxnLst/>
              <a:rect l="l" t="t" r="r" b="b"/>
              <a:pathLst>
                <a:path w="5187" h="3953" extrusionOk="0">
                  <a:moveTo>
                    <a:pt x="5187" y="1"/>
                  </a:moveTo>
                  <a:lnTo>
                    <a:pt x="5187" y="1"/>
                  </a:lnTo>
                  <a:cubicBezTo>
                    <a:pt x="3465" y="235"/>
                    <a:pt x="1734" y="379"/>
                    <a:pt x="0" y="448"/>
                  </a:cubicBezTo>
                  <a:cubicBezTo>
                    <a:pt x="282" y="1626"/>
                    <a:pt x="584" y="2792"/>
                    <a:pt x="898" y="3942"/>
                  </a:cubicBezTo>
                  <a:cubicBezTo>
                    <a:pt x="1090" y="3949"/>
                    <a:pt x="1282" y="3953"/>
                    <a:pt x="1475" y="3953"/>
                  </a:cubicBezTo>
                  <a:cubicBezTo>
                    <a:pt x="2182" y="3953"/>
                    <a:pt x="2897" y="3905"/>
                    <a:pt x="3618" y="3803"/>
                  </a:cubicBezTo>
                  <a:cubicBezTo>
                    <a:pt x="4231" y="2577"/>
                    <a:pt x="4754" y="1306"/>
                    <a:pt x="5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54763" y="3721803"/>
              <a:ext cx="115920" cy="166930"/>
            </a:xfrm>
            <a:custGeom>
              <a:avLst/>
              <a:gdLst/>
              <a:ahLst/>
              <a:cxnLst/>
              <a:rect l="l" t="t" r="r" b="b"/>
              <a:pathLst>
                <a:path w="2427" h="3495" extrusionOk="0">
                  <a:moveTo>
                    <a:pt x="1530" y="0"/>
                  </a:moveTo>
                  <a:cubicBezTo>
                    <a:pt x="1020" y="20"/>
                    <a:pt x="511" y="34"/>
                    <a:pt x="0" y="43"/>
                  </a:cubicBezTo>
                  <a:cubicBezTo>
                    <a:pt x="468" y="1200"/>
                    <a:pt x="988" y="2336"/>
                    <a:pt x="1575" y="3441"/>
                  </a:cubicBezTo>
                  <a:cubicBezTo>
                    <a:pt x="1858" y="3467"/>
                    <a:pt x="2141" y="3483"/>
                    <a:pt x="2427" y="3494"/>
                  </a:cubicBezTo>
                  <a:cubicBezTo>
                    <a:pt x="2114" y="2344"/>
                    <a:pt x="1812" y="1178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866465" y="2405851"/>
              <a:ext cx="190286" cy="192531"/>
            </a:xfrm>
            <a:custGeom>
              <a:avLst/>
              <a:gdLst/>
              <a:ahLst/>
              <a:cxnLst/>
              <a:rect l="l" t="t" r="r" b="b"/>
              <a:pathLst>
                <a:path w="3984" h="4031" extrusionOk="0">
                  <a:moveTo>
                    <a:pt x="1482" y="0"/>
                  </a:moveTo>
                  <a:cubicBezTo>
                    <a:pt x="1364" y="10"/>
                    <a:pt x="1243" y="31"/>
                    <a:pt x="1123" y="45"/>
                  </a:cubicBezTo>
                  <a:cubicBezTo>
                    <a:pt x="660" y="1350"/>
                    <a:pt x="286" y="2680"/>
                    <a:pt x="0" y="4030"/>
                  </a:cubicBezTo>
                  <a:cubicBezTo>
                    <a:pt x="1323" y="3837"/>
                    <a:pt x="2651" y="3687"/>
                    <a:pt x="3984" y="3596"/>
                  </a:cubicBezTo>
                  <a:cubicBezTo>
                    <a:pt x="3244" y="2337"/>
                    <a:pt x="2411" y="1132"/>
                    <a:pt x="1486" y="6"/>
                  </a:cubicBezTo>
                  <a:cubicBezTo>
                    <a:pt x="1485" y="4"/>
                    <a:pt x="1484" y="1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777149" y="2408000"/>
              <a:ext cx="143001" cy="204806"/>
            </a:xfrm>
            <a:custGeom>
              <a:avLst/>
              <a:gdLst/>
              <a:ahLst/>
              <a:cxnLst/>
              <a:rect l="l" t="t" r="r" b="b"/>
              <a:pathLst>
                <a:path w="2994" h="4288" extrusionOk="0">
                  <a:moveTo>
                    <a:pt x="2993" y="0"/>
                  </a:moveTo>
                  <a:lnTo>
                    <a:pt x="2993" y="0"/>
                  </a:lnTo>
                  <a:cubicBezTo>
                    <a:pt x="2675" y="33"/>
                    <a:pt x="2356" y="65"/>
                    <a:pt x="2036" y="118"/>
                  </a:cubicBezTo>
                  <a:cubicBezTo>
                    <a:pt x="1767" y="163"/>
                    <a:pt x="1510" y="234"/>
                    <a:pt x="1246" y="293"/>
                  </a:cubicBezTo>
                  <a:cubicBezTo>
                    <a:pt x="747" y="1599"/>
                    <a:pt x="340" y="2936"/>
                    <a:pt x="0" y="4287"/>
                  </a:cubicBezTo>
                  <a:cubicBezTo>
                    <a:pt x="622" y="4176"/>
                    <a:pt x="1246" y="4078"/>
                    <a:pt x="1870" y="3986"/>
                  </a:cubicBezTo>
                  <a:cubicBezTo>
                    <a:pt x="2156" y="2635"/>
                    <a:pt x="2530" y="1305"/>
                    <a:pt x="2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46508" y="2699113"/>
              <a:ext cx="457565" cy="508336"/>
            </a:xfrm>
            <a:custGeom>
              <a:avLst/>
              <a:gdLst/>
              <a:ahLst/>
              <a:cxnLst/>
              <a:rect l="l" t="t" r="r" b="b"/>
              <a:pathLst>
                <a:path w="9580" h="10643" extrusionOk="0">
                  <a:moveTo>
                    <a:pt x="9579" y="0"/>
                  </a:moveTo>
                  <a:lnTo>
                    <a:pt x="9579" y="0"/>
                  </a:lnTo>
                  <a:cubicBezTo>
                    <a:pt x="7030" y="550"/>
                    <a:pt x="4523" y="1288"/>
                    <a:pt x="2092" y="2214"/>
                  </a:cubicBezTo>
                  <a:cubicBezTo>
                    <a:pt x="709" y="4727"/>
                    <a:pt x="0" y="7629"/>
                    <a:pt x="185" y="10642"/>
                  </a:cubicBezTo>
                  <a:cubicBezTo>
                    <a:pt x="274" y="10642"/>
                    <a:pt x="363" y="10642"/>
                    <a:pt x="453" y="10642"/>
                  </a:cubicBezTo>
                  <a:cubicBezTo>
                    <a:pt x="3280" y="10642"/>
                    <a:pt x="6106" y="10579"/>
                    <a:pt x="8927" y="10443"/>
                  </a:cubicBezTo>
                  <a:lnTo>
                    <a:pt x="8928" y="10443"/>
                  </a:lnTo>
                  <a:cubicBezTo>
                    <a:pt x="8675" y="6952"/>
                    <a:pt x="8890" y="3433"/>
                    <a:pt x="9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54010" y="3173299"/>
              <a:ext cx="142284" cy="458568"/>
            </a:xfrm>
            <a:custGeom>
              <a:avLst/>
              <a:gdLst/>
              <a:ahLst/>
              <a:cxnLst/>
              <a:rect l="l" t="t" r="r" b="b"/>
              <a:pathLst>
                <a:path w="2979" h="9601" extrusionOk="0">
                  <a:moveTo>
                    <a:pt x="2671" y="0"/>
                  </a:moveTo>
                  <a:cubicBezTo>
                    <a:pt x="2094" y="78"/>
                    <a:pt x="1519" y="165"/>
                    <a:pt x="941" y="236"/>
                  </a:cubicBezTo>
                  <a:cubicBezTo>
                    <a:pt x="1129" y="3376"/>
                    <a:pt x="804" y="6549"/>
                    <a:pt x="1" y="9601"/>
                  </a:cubicBezTo>
                  <a:cubicBezTo>
                    <a:pt x="774" y="9470"/>
                    <a:pt x="1544" y="9316"/>
                    <a:pt x="2310" y="9150"/>
                  </a:cubicBezTo>
                  <a:cubicBezTo>
                    <a:pt x="2867" y="6175"/>
                    <a:pt x="2978" y="3073"/>
                    <a:pt x="2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364341" y="3118802"/>
              <a:ext cx="380858" cy="491572"/>
            </a:xfrm>
            <a:custGeom>
              <a:avLst/>
              <a:gdLst/>
              <a:ahLst/>
              <a:cxnLst/>
              <a:rect l="l" t="t" r="r" b="b"/>
              <a:pathLst>
                <a:path w="7974" h="10292" extrusionOk="0">
                  <a:moveTo>
                    <a:pt x="7852" y="1"/>
                  </a:moveTo>
                  <a:lnTo>
                    <a:pt x="7852" y="1"/>
                  </a:lnTo>
                  <a:cubicBezTo>
                    <a:pt x="5363" y="440"/>
                    <a:pt x="2864" y="811"/>
                    <a:pt x="361" y="1141"/>
                  </a:cubicBezTo>
                  <a:cubicBezTo>
                    <a:pt x="668" y="4214"/>
                    <a:pt x="558" y="7316"/>
                    <a:pt x="0" y="10291"/>
                  </a:cubicBezTo>
                  <a:cubicBezTo>
                    <a:pt x="1861" y="9891"/>
                    <a:pt x="3699" y="9397"/>
                    <a:pt x="5506" y="8801"/>
                  </a:cubicBezTo>
                  <a:cubicBezTo>
                    <a:pt x="7110" y="6225"/>
                    <a:pt x="7973" y="3183"/>
                    <a:pt x="78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69614" y="3669599"/>
              <a:ext cx="182405" cy="199361"/>
            </a:xfrm>
            <a:custGeom>
              <a:avLst/>
              <a:gdLst/>
              <a:ahLst/>
              <a:cxnLst/>
              <a:rect l="l" t="t" r="r" b="b"/>
              <a:pathLst>
                <a:path w="3819" h="4174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024" y="164"/>
                    <a:pt x="2226" y="315"/>
                    <a:pt x="1425" y="443"/>
                  </a:cubicBezTo>
                  <a:cubicBezTo>
                    <a:pt x="1031" y="1717"/>
                    <a:pt x="560" y="2965"/>
                    <a:pt x="1" y="4173"/>
                  </a:cubicBezTo>
                  <a:cubicBezTo>
                    <a:pt x="1012" y="3933"/>
                    <a:pt x="1972" y="3585"/>
                    <a:pt x="2886" y="3165"/>
                  </a:cubicBezTo>
                  <a:cubicBezTo>
                    <a:pt x="3255" y="2133"/>
                    <a:pt x="3570" y="1079"/>
                    <a:pt x="3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307456" y="3614290"/>
              <a:ext cx="266228" cy="206477"/>
            </a:xfrm>
            <a:custGeom>
              <a:avLst/>
              <a:gdLst/>
              <a:ahLst/>
              <a:cxnLst/>
              <a:rect l="l" t="t" r="r" b="b"/>
              <a:pathLst>
                <a:path w="5574" h="4323" extrusionOk="0">
                  <a:moveTo>
                    <a:pt x="5574" y="0"/>
                  </a:moveTo>
                  <a:cubicBezTo>
                    <a:pt x="4045" y="458"/>
                    <a:pt x="2496" y="839"/>
                    <a:pt x="933" y="1159"/>
                  </a:cubicBezTo>
                  <a:cubicBezTo>
                    <a:pt x="684" y="2237"/>
                    <a:pt x="369" y="3291"/>
                    <a:pt x="0" y="4323"/>
                  </a:cubicBezTo>
                  <a:cubicBezTo>
                    <a:pt x="2194" y="3313"/>
                    <a:pt x="4093" y="1827"/>
                    <a:pt x="5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48312" y="2628329"/>
              <a:ext cx="226920" cy="501267"/>
            </a:xfrm>
            <a:custGeom>
              <a:avLst/>
              <a:gdLst/>
              <a:ahLst/>
              <a:cxnLst/>
              <a:rect l="l" t="t" r="r" b="b"/>
              <a:pathLst>
                <a:path w="4751" h="10495" extrusionOk="0">
                  <a:moveTo>
                    <a:pt x="1611" y="1"/>
                  </a:moveTo>
                  <a:cubicBezTo>
                    <a:pt x="1074" y="2"/>
                    <a:pt x="538" y="5"/>
                    <a:pt x="1" y="23"/>
                  </a:cubicBezTo>
                  <a:cubicBezTo>
                    <a:pt x="1653" y="3290"/>
                    <a:pt x="2704" y="6862"/>
                    <a:pt x="3068" y="10494"/>
                  </a:cubicBezTo>
                  <a:cubicBezTo>
                    <a:pt x="3630" y="10425"/>
                    <a:pt x="4188" y="10339"/>
                    <a:pt x="4751" y="10264"/>
                  </a:cubicBezTo>
                  <a:cubicBezTo>
                    <a:pt x="4269" y="6697"/>
                    <a:pt x="3219" y="3194"/>
                    <a:pt x="1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25209" y="2643756"/>
              <a:ext cx="509769" cy="490282"/>
            </a:xfrm>
            <a:custGeom>
              <a:avLst/>
              <a:gdLst/>
              <a:ahLst/>
              <a:cxnLst/>
              <a:rect l="l" t="t" r="r" b="b"/>
              <a:pathLst>
                <a:path w="10673" h="10265" extrusionOk="0">
                  <a:moveTo>
                    <a:pt x="171" y="1"/>
                  </a:moveTo>
                  <a:cubicBezTo>
                    <a:pt x="114" y="1"/>
                    <a:pt x="57" y="1"/>
                    <a:pt x="1" y="1"/>
                  </a:cubicBezTo>
                  <a:cubicBezTo>
                    <a:pt x="1609" y="3194"/>
                    <a:pt x="2659" y="6697"/>
                    <a:pt x="3141" y="10264"/>
                  </a:cubicBezTo>
                  <a:cubicBezTo>
                    <a:pt x="5657" y="9929"/>
                    <a:pt x="8169" y="9554"/>
                    <a:pt x="10672" y="9113"/>
                  </a:cubicBezTo>
                  <a:cubicBezTo>
                    <a:pt x="10641" y="8835"/>
                    <a:pt x="10622" y="8560"/>
                    <a:pt x="10576" y="8281"/>
                  </a:cubicBezTo>
                  <a:cubicBezTo>
                    <a:pt x="10064" y="5233"/>
                    <a:pt x="8684" y="2547"/>
                    <a:pt x="6743" y="413"/>
                  </a:cubicBezTo>
                  <a:cubicBezTo>
                    <a:pt x="4567" y="129"/>
                    <a:pt x="2371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005549" y="2403702"/>
              <a:ext cx="190143" cy="171276"/>
            </a:xfrm>
            <a:custGeom>
              <a:avLst/>
              <a:gdLst/>
              <a:ahLst/>
              <a:cxnLst/>
              <a:rect l="l" t="t" r="r" b="b"/>
              <a:pathLst>
                <a:path w="3981" h="3586" extrusionOk="0">
                  <a:moveTo>
                    <a:pt x="1" y="0"/>
                  </a:moveTo>
                  <a:cubicBezTo>
                    <a:pt x="876" y="1134"/>
                    <a:pt x="1668" y="2332"/>
                    <a:pt x="2370" y="3585"/>
                  </a:cubicBezTo>
                  <a:cubicBezTo>
                    <a:pt x="2907" y="3561"/>
                    <a:pt x="3444" y="3550"/>
                    <a:pt x="3980" y="3543"/>
                  </a:cubicBezTo>
                  <a:cubicBezTo>
                    <a:pt x="3313" y="2349"/>
                    <a:pt x="2562" y="1207"/>
                    <a:pt x="1735" y="128"/>
                  </a:cubicBezTo>
                  <a:cubicBezTo>
                    <a:pt x="1163" y="57"/>
                    <a:pt x="586" y="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088370" y="2425243"/>
              <a:ext cx="394709" cy="175288"/>
            </a:xfrm>
            <a:custGeom>
              <a:avLst/>
              <a:gdLst/>
              <a:ahLst/>
              <a:cxnLst/>
              <a:rect l="l" t="t" r="r" b="b"/>
              <a:pathLst>
                <a:path w="8264" h="3670" extrusionOk="0">
                  <a:moveTo>
                    <a:pt x="1" y="0"/>
                  </a:moveTo>
                  <a:lnTo>
                    <a:pt x="1" y="0"/>
                  </a:lnTo>
                  <a:cubicBezTo>
                    <a:pt x="828" y="1079"/>
                    <a:pt x="1579" y="2221"/>
                    <a:pt x="2246" y="3415"/>
                  </a:cubicBezTo>
                  <a:cubicBezTo>
                    <a:pt x="2506" y="3411"/>
                    <a:pt x="2765" y="3409"/>
                    <a:pt x="3024" y="3409"/>
                  </a:cubicBezTo>
                  <a:cubicBezTo>
                    <a:pt x="4774" y="3409"/>
                    <a:pt x="6523" y="3494"/>
                    <a:pt x="8263" y="3669"/>
                  </a:cubicBezTo>
                  <a:cubicBezTo>
                    <a:pt x="5961" y="1682"/>
                    <a:pt x="3092" y="3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94910" y="2306171"/>
              <a:ext cx="1722029" cy="1598468"/>
            </a:xfrm>
            <a:custGeom>
              <a:avLst/>
              <a:gdLst/>
              <a:ahLst/>
              <a:cxnLst/>
              <a:rect l="l" t="t" r="r" b="b"/>
              <a:pathLst>
                <a:path w="36054" h="33467" extrusionOk="0">
                  <a:moveTo>
                    <a:pt x="18201" y="1175"/>
                  </a:moveTo>
                  <a:lnTo>
                    <a:pt x="18201" y="1175"/>
                  </a:lnTo>
                  <a:cubicBezTo>
                    <a:pt x="21949" y="1216"/>
                    <a:pt x="25469" y="2618"/>
                    <a:pt x="28198" y="4974"/>
                  </a:cubicBezTo>
                  <a:cubicBezTo>
                    <a:pt x="26444" y="4796"/>
                    <a:pt x="24681" y="4709"/>
                    <a:pt x="22915" y="4709"/>
                  </a:cubicBezTo>
                  <a:cubicBezTo>
                    <a:pt x="22134" y="4709"/>
                    <a:pt x="21352" y="4726"/>
                    <a:pt x="20571" y="4760"/>
                  </a:cubicBezTo>
                  <a:cubicBezTo>
                    <a:pt x="19868" y="3508"/>
                    <a:pt x="19076" y="2310"/>
                    <a:pt x="18201" y="1175"/>
                  </a:cubicBezTo>
                  <a:close/>
                  <a:moveTo>
                    <a:pt x="16771" y="1220"/>
                  </a:moveTo>
                  <a:cubicBezTo>
                    <a:pt x="16772" y="1223"/>
                    <a:pt x="16772" y="1226"/>
                    <a:pt x="16773" y="1227"/>
                  </a:cubicBezTo>
                  <a:cubicBezTo>
                    <a:pt x="17699" y="2354"/>
                    <a:pt x="18532" y="3557"/>
                    <a:pt x="19272" y="4817"/>
                  </a:cubicBezTo>
                  <a:cubicBezTo>
                    <a:pt x="17310" y="4951"/>
                    <a:pt x="15355" y="5205"/>
                    <a:pt x="13419" y="5554"/>
                  </a:cubicBezTo>
                  <a:cubicBezTo>
                    <a:pt x="13759" y="4201"/>
                    <a:pt x="14166" y="2864"/>
                    <a:pt x="14664" y="1559"/>
                  </a:cubicBezTo>
                  <a:cubicBezTo>
                    <a:pt x="14927" y="1500"/>
                    <a:pt x="15185" y="1430"/>
                    <a:pt x="15455" y="1385"/>
                  </a:cubicBezTo>
                  <a:cubicBezTo>
                    <a:pt x="15894" y="1310"/>
                    <a:pt x="16334" y="1257"/>
                    <a:pt x="16771" y="1220"/>
                  </a:cubicBezTo>
                  <a:close/>
                  <a:moveTo>
                    <a:pt x="13297" y="1925"/>
                  </a:moveTo>
                  <a:cubicBezTo>
                    <a:pt x="12844" y="3196"/>
                    <a:pt x="12455" y="4489"/>
                    <a:pt x="12145" y="5800"/>
                  </a:cubicBezTo>
                  <a:cubicBezTo>
                    <a:pt x="9854" y="6271"/>
                    <a:pt x="7598" y="6893"/>
                    <a:pt x="5394" y="7660"/>
                  </a:cubicBezTo>
                  <a:cubicBezTo>
                    <a:pt x="7299" y="5008"/>
                    <a:pt x="10041" y="2964"/>
                    <a:pt x="13297" y="1925"/>
                  </a:cubicBezTo>
                  <a:close/>
                  <a:moveTo>
                    <a:pt x="22973" y="5872"/>
                  </a:moveTo>
                  <a:cubicBezTo>
                    <a:pt x="25171" y="5872"/>
                    <a:pt x="27367" y="6009"/>
                    <a:pt x="29543" y="6293"/>
                  </a:cubicBezTo>
                  <a:cubicBezTo>
                    <a:pt x="31483" y="8425"/>
                    <a:pt x="32863" y="11111"/>
                    <a:pt x="33375" y="14161"/>
                  </a:cubicBezTo>
                  <a:cubicBezTo>
                    <a:pt x="33421" y="14438"/>
                    <a:pt x="33440" y="14715"/>
                    <a:pt x="33472" y="14991"/>
                  </a:cubicBezTo>
                  <a:cubicBezTo>
                    <a:pt x="30409" y="15533"/>
                    <a:pt x="27338" y="15995"/>
                    <a:pt x="24258" y="16374"/>
                  </a:cubicBezTo>
                  <a:cubicBezTo>
                    <a:pt x="23893" y="12741"/>
                    <a:pt x="22841" y="9170"/>
                    <a:pt x="21190" y="5902"/>
                  </a:cubicBezTo>
                  <a:cubicBezTo>
                    <a:pt x="21784" y="5882"/>
                    <a:pt x="22379" y="5872"/>
                    <a:pt x="22973" y="5872"/>
                  </a:cubicBezTo>
                  <a:close/>
                  <a:moveTo>
                    <a:pt x="19893" y="5958"/>
                  </a:moveTo>
                  <a:cubicBezTo>
                    <a:pt x="21621" y="9230"/>
                    <a:pt x="22731" y="12834"/>
                    <a:pt x="23098" y="16506"/>
                  </a:cubicBezTo>
                  <a:cubicBezTo>
                    <a:pt x="19540" y="16918"/>
                    <a:pt x="15973" y="17222"/>
                    <a:pt x="12401" y="17416"/>
                  </a:cubicBezTo>
                  <a:cubicBezTo>
                    <a:pt x="12141" y="13865"/>
                    <a:pt x="12376" y="10282"/>
                    <a:pt x="13125" y="6799"/>
                  </a:cubicBezTo>
                  <a:cubicBezTo>
                    <a:pt x="15359" y="6374"/>
                    <a:pt x="17621" y="6090"/>
                    <a:pt x="19893" y="5958"/>
                  </a:cubicBezTo>
                  <a:close/>
                  <a:moveTo>
                    <a:pt x="11889" y="7038"/>
                  </a:moveTo>
                  <a:lnTo>
                    <a:pt x="11889" y="7038"/>
                  </a:lnTo>
                  <a:cubicBezTo>
                    <a:pt x="11199" y="10471"/>
                    <a:pt x="10984" y="13991"/>
                    <a:pt x="11236" y="17482"/>
                  </a:cubicBezTo>
                  <a:cubicBezTo>
                    <a:pt x="8415" y="17617"/>
                    <a:pt x="5588" y="17680"/>
                    <a:pt x="2761" y="17680"/>
                  </a:cubicBezTo>
                  <a:cubicBezTo>
                    <a:pt x="2672" y="17680"/>
                    <a:pt x="2583" y="17680"/>
                    <a:pt x="2494" y="17680"/>
                  </a:cubicBezTo>
                  <a:lnTo>
                    <a:pt x="2494" y="17679"/>
                  </a:lnTo>
                  <a:cubicBezTo>
                    <a:pt x="2309" y="14666"/>
                    <a:pt x="3019" y="11765"/>
                    <a:pt x="4402" y="9253"/>
                  </a:cubicBezTo>
                  <a:cubicBezTo>
                    <a:pt x="6831" y="8326"/>
                    <a:pt x="9338" y="7587"/>
                    <a:pt x="11889" y="7038"/>
                  </a:cubicBezTo>
                  <a:close/>
                  <a:moveTo>
                    <a:pt x="33564" y="16149"/>
                  </a:moveTo>
                  <a:lnTo>
                    <a:pt x="33564" y="16149"/>
                  </a:lnTo>
                  <a:cubicBezTo>
                    <a:pt x="33685" y="19331"/>
                    <a:pt x="32823" y="22373"/>
                    <a:pt x="31217" y="24948"/>
                  </a:cubicBezTo>
                  <a:cubicBezTo>
                    <a:pt x="28666" y="25791"/>
                    <a:pt x="26053" y="26440"/>
                    <a:pt x="23403" y="26890"/>
                  </a:cubicBezTo>
                  <a:cubicBezTo>
                    <a:pt x="24206" y="23839"/>
                    <a:pt x="24531" y="20665"/>
                    <a:pt x="24343" y="17525"/>
                  </a:cubicBezTo>
                  <a:cubicBezTo>
                    <a:pt x="27426" y="17148"/>
                    <a:pt x="30499" y="16689"/>
                    <a:pt x="33564" y="16149"/>
                  </a:cubicBezTo>
                  <a:close/>
                  <a:moveTo>
                    <a:pt x="11331" y="18640"/>
                  </a:moveTo>
                  <a:cubicBezTo>
                    <a:pt x="11644" y="21709"/>
                    <a:pt x="12315" y="24741"/>
                    <a:pt x="13342" y="27651"/>
                  </a:cubicBezTo>
                  <a:cubicBezTo>
                    <a:pt x="11027" y="27610"/>
                    <a:pt x="8716" y="27414"/>
                    <a:pt x="6427" y="27075"/>
                  </a:cubicBezTo>
                  <a:cubicBezTo>
                    <a:pt x="4531" y="24958"/>
                    <a:pt x="3182" y="22309"/>
                    <a:pt x="2679" y="19305"/>
                  </a:cubicBezTo>
                  <a:cubicBezTo>
                    <a:pt x="2653" y="19154"/>
                    <a:pt x="2648" y="19006"/>
                    <a:pt x="2626" y="18855"/>
                  </a:cubicBezTo>
                  <a:cubicBezTo>
                    <a:pt x="2673" y="18855"/>
                    <a:pt x="2721" y="18856"/>
                    <a:pt x="2769" y="18856"/>
                  </a:cubicBezTo>
                  <a:cubicBezTo>
                    <a:pt x="5625" y="18856"/>
                    <a:pt x="8479" y="18777"/>
                    <a:pt x="11331" y="18640"/>
                  </a:cubicBezTo>
                  <a:close/>
                  <a:moveTo>
                    <a:pt x="23181" y="17667"/>
                  </a:moveTo>
                  <a:lnTo>
                    <a:pt x="23181" y="17667"/>
                  </a:lnTo>
                  <a:cubicBezTo>
                    <a:pt x="23362" y="20831"/>
                    <a:pt x="23008" y="24031"/>
                    <a:pt x="22145" y="27090"/>
                  </a:cubicBezTo>
                  <a:cubicBezTo>
                    <a:pt x="19643" y="27455"/>
                    <a:pt x="17112" y="27640"/>
                    <a:pt x="14581" y="27654"/>
                  </a:cubicBezTo>
                  <a:cubicBezTo>
                    <a:pt x="13513" y="24733"/>
                    <a:pt x="12820" y="21680"/>
                    <a:pt x="12499" y="18588"/>
                  </a:cubicBezTo>
                  <a:cubicBezTo>
                    <a:pt x="16067" y="18392"/>
                    <a:pt x="19629" y="18078"/>
                    <a:pt x="23181" y="17667"/>
                  </a:cubicBezTo>
                  <a:close/>
                  <a:moveTo>
                    <a:pt x="30095" y="26523"/>
                  </a:moveTo>
                  <a:lnTo>
                    <a:pt x="30095" y="26523"/>
                  </a:lnTo>
                  <a:cubicBezTo>
                    <a:pt x="27998" y="29111"/>
                    <a:pt x="25074" y="31035"/>
                    <a:pt x="21636" y="31854"/>
                  </a:cubicBezTo>
                  <a:cubicBezTo>
                    <a:pt x="22196" y="30645"/>
                    <a:pt x="22667" y="29397"/>
                    <a:pt x="23060" y="28123"/>
                  </a:cubicBezTo>
                  <a:cubicBezTo>
                    <a:pt x="25438" y="27744"/>
                    <a:pt x="27790" y="27211"/>
                    <a:pt x="30095" y="26523"/>
                  </a:cubicBezTo>
                  <a:close/>
                  <a:moveTo>
                    <a:pt x="7794" y="28446"/>
                  </a:moveTo>
                  <a:cubicBezTo>
                    <a:pt x="9783" y="28683"/>
                    <a:pt x="11787" y="28807"/>
                    <a:pt x="13792" y="28824"/>
                  </a:cubicBezTo>
                  <a:cubicBezTo>
                    <a:pt x="14215" y="29909"/>
                    <a:pt x="14680" y="30976"/>
                    <a:pt x="15204" y="32019"/>
                  </a:cubicBezTo>
                  <a:cubicBezTo>
                    <a:pt x="12436" y="31503"/>
                    <a:pt x="9879" y="30263"/>
                    <a:pt x="7794" y="28446"/>
                  </a:cubicBezTo>
                  <a:close/>
                  <a:moveTo>
                    <a:pt x="21760" y="28326"/>
                  </a:moveTo>
                  <a:lnTo>
                    <a:pt x="21760" y="28326"/>
                  </a:lnTo>
                  <a:cubicBezTo>
                    <a:pt x="21327" y="29631"/>
                    <a:pt x="20805" y="30902"/>
                    <a:pt x="20191" y="32129"/>
                  </a:cubicBezTo>
                  <a:cubicBezTo>
                    <a:pt x="19470" y="32230"/>
                    <a:pt x="18754" y="32279"/>
                    <a:pt x="18045" y="32279"/>
                  </a:cubicBezTo>
                  <a:cubicBezTo>
                    <a:pt x="17566" y="32279"/>
                    <a:pt x="17090" y="32257"/>
                    <a:pt x="16618" y="32213"/>
                  </a:cubicBezTo>
                  <a:lnTo>
                    <a:pt x="16617" y="32213"/>
                  </a:lnTo>
                  <a:cubicBezTo>
                    <a:pt x="16032" y="31108"/>
                    <a:pt x="15512" y="29973"/>
                    <a:pt x="15044" y="28815"/>
                  </a:cubicBezTo>
                  <a:cubicBezTo>
                    <a:pt x="17289" y="28785"/>
                    <a:pt x="19534" y="28628"/>
                    <a:pt x="21760" y="28326"/>
                  </a:cubicBezTo>
                  <a:close/>
                  <a:moveTo>
                    <a:pt x="18034" y="1"/>
                  </a:moveTo>
                  <a:cubicBezTo>
                    <a:pt x="17120" y="1"/>
                    <a:pt x="16193" y="76"/>
                    <a:pt x="15261" y="232"/>
                  </a:cubicBezTo>
                  <a:cubicBezTo>
                    <a:pt x="6163" y="1756"/>
                    <a:pt x="0" y="10400"/>
                    <a:pt x="1526" y="19499"/>
                  </a:cubicBezTo>
                  <a:cubicBezTo>
                    <a:pt x="2894" y="27666"/>
                    <a:pt x="9997" y="33467"/>
                    <a:pt x="18017" y="33467"/>
                  </a:cubicBezTo>
                  <a:cubicBezTo>
                    <a:pt x="18932" y="33467"/>
                    <a:pt x="19862" y="33390"/>
                    <a:pt x="20793" y="33234"/>
                  </a:cubicBezTo>
                  <a:cubicBezTo>
                    <a:pt x="29891" y="31710"/>
                    <a:pt x="36054" y="23067"/>
                    <a:pt x="34528" y="13967"/>
                  </a:cubicBezTo>
                  <a:cubicBezTo>
                    <a:pt x="33160" y="5800"/>
                    <a:pt x="26057" y="1"/>
                    <a:pt x="18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5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CF0AE3-FE8D-4634-8838-1D4614CE2796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09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7365E-AC06-41FC-B1FE-F45D5FD9DFA9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1754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DF3DEE-969A-4699-A3DB-585B7CC37D32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2349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656669-AB1C-4B0D-B3DD-9A3D4FE861ED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8819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FBA9B3-027E-465A-82C8-72569465AF71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1330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BEB3D-820A-4993-85CA-946D2E0AECD3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30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9EF33-7D17-4F1E-BF13-521EC8C53CF3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234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78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12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41600" y="367400"/>
            <a:ext cx="11508800" cy="6123200"/>
          </a:xfrm>
          <a:prstGeom prst="roundRect">
            <a:avLst>
              <a:gd name="adj" fmla="val 3349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81" name="Google Shape;58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476202"/>
            <a:ext cx="4561399" cy="438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6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7214267" y="2"/>
            <a:ext cx="4977732" cy="4781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7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165767" y="172267"/>
            <a:ext cx="11860800" cy="6513600"/>
          </a:xfrm>
          <a:prstGeom prst="roundRect">
            <a:avLst>
              <a:gd name="adj" fmla="val 2796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85" name="Google Shape;585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10419365" y="10"/>
            <a:ext cx="1772635" cy="17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7811"/>
            <a:ext cx="2082167" cy="200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10242635" y="4985401"/>
            <a:ext cx="1949365" cy="18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5"/>
            <a:ext cx="1623100" cy="15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4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10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E3B86-8017-4DDB-873C-B192BA975714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144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63C0E1-821C-4080-90BA-714C325B9CB0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012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BCAE7-D13D-4B3C-A730-518924538B3A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81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76079A-FC00-496A-AE4E-7D121DC53F0B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99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701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91" name="Google Shape;591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949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E6836B-BA39-4ED9-9BFE-18A9A741A5DA}" type="datetime1">
              <a:rPr lang="ru-RU" noProof="0" smtClean="0"/>
              <a:t>29.02.2024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3350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0.png"/><Relationship Id="rId3" Type="http://schemas.openxmlformats.org/officeDocument/2006/relationships/slide" Target="slide23.xml"/><Relationship Id="rId7" Type="http://schemas.openxmlformats.org/officeDocument/2006/relationships/image" Target="../media/image190.png"/><Relationship Id="rId12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00.png"/><Relationship Id="rId4" Type="http://schemas.openxmlformats.org/officeDocument/2006/relationships/image" Target="../media/image312.png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2.png"/><Relationship Id="rId7" Type="http://schemas.openxmlformats.org/officeDocument/2006/relationships/slide" Target="slide23.xml"/><Relationship Id="rId2" Type="http://schemas.openxmlformats.org/officeDocument/2006/relationships/hyperlink" Target="https://datalens.yandex/zza8xk9sgg62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datalens.yandex/hhsspiq9dwtu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2" Type="http://schemas.openxmlformats.org/officeDocument/2006/relationships/hyperlink" Target="https://datalens.yandex/jjurh8hbvufm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datalens.yandex/bbmkcb2k8nyyz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slide" Target="slide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slide" Target="slide2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slide" Target="slide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slide" Target="slide2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2.xml"/><Relationship Id="rId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3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3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17.xml"/><Relationship Id="rId18" Type="http://schemas.openxmlformats.org/officeDocument/2006/relationships/slide" Target="slide15.xml"/><Relationship Id="rId3" Type="http://schemas.openxmlformats.org/officeDocument/2006/relationships/slide" Target="slide21.xml"/><Relationship Id="rId7" Type="http://schemas.openxmlformats.org/officeDocument/2006/relationships/slide" Target="slide12.xml"/><Relationship Id="rId12" Type="http://schemas.openxmlformats.org/officeDocument/2006/relationships/slide" Target="slide22.xml"/><Relationship Id="rId17" Type="http://schemas.openxmlformats.org/officeDocument/2006/relationships/slide" Target="slide19.xml"/><Relationship Id="rId2" Type="http://schemas.openxmlformats.org/officeDocument/2006/relationships/notesSlide" Target="../notesSlides/notesSlide1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4.xml"/><Relationship Id="rId11" Type="http://schemas.openxmlformats.org/officeDocument/2006/relationships/slide" Target="slide3.xml"/><Relationship Id="rId5" Type="http://schemas.openxmlformats.org/officeDocument/2006/relationships/slide" Target="slide5.xml"/><Relationship Id="rId15" Type="http://schemas.openxmlformats.org/officeDocument/2006/relationships/slide" Target="slide9.xml"/><Relationship Id="rId10" Type="http://schemas.openxmlformats.org/officeDocument/2006/relationships/slide" Target="slide10.xml"/><Relationship Id="rId19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1.xml"/><Relationship Id="rId14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openxmlformats.org/officeDocument/2006/relationships/image" Target="../media/image310.png"/><Relationship Id="rId5" Type="http://schemas.openxmlformats.org/officeDocument/2006/relationships/diagramColors" Target="../diagrams/colors1.xml"/><Relationship Id="rId10" Type="http://schemas.openxmlformats.org/officeDocument/2006/relationships/slide" Target="slide23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28" Type="http://schemas.openxmlformats.org/officeDocument/2006/relationships/slide" Target="slide23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Relationship Id="rId27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10.xml"/><Relationship Id="rId9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10.png"/><Relationship Id="rId4" Type="http://schemas.openxmlformats.org/officeDocument/2006/relationships/slide" Target="slide2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9C01436-E304-45E0-8F6C-151AFB40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5927" y="-3652055"/>
            <a:ext cx="4307925" cy="7015411"/>
            <a:chOff x="4855953" y="-2833465"/>
            <a:chExt cx="8948964" cy="12105059"/>
          </a:xfrm>
        </p:grpSpPr>
        <p:sp>
          <p:nvSpPr>
            <p:cNvPr id="5" name="Полилиния 10">
              <a:extLst>
                <a:ext uri="{FF2B5EF4-FFF2-40B4-BE49-F238E27FC236}">
                  <a16:creationId xmlns:a16="http://schemas.microsoft.com/office/drawing/2014/main" id="{1802A423-7BC9-415D-9020-541C0C685C7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6" name="Полилиния 11">
              <a:extLst>
                <a:ext uri="{FF2B5EF4-FFF2-40B4-BE49-F238E27FC236}">
                  <a16:creationId xmlns:a16="http://schemas.microsoft.com/office/drawing/2014/main" id="{8A434FAF-826B-44E2-B0FD-661CB41289E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7" name="Полилиния 12">
              <a:extLst>
                <a:ext uri="{FF2B5EF4-FFF2-40B4-BE49-F238E27FC236}">
                  <a16:creationId xmlns:a16="http://schemas.microsoft.com/office/drawing/2014/main" id="{BBEBD9C5-DA27-44DD-8B67-FA8BB2E91B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F440F-F204-46F5-9FB9-2FF7E2F92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рынка труда цифровых специалистов в РФ с помощью онлайн сервисов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5E06CF-1678-4F23-A5B0-CF8EFFE28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148" y="4486620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Выполнила: Мокрецова В.А., АДЭУ-211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2FF5281-608C-43E1-AA57-B90F43D24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994882" y="2876242"/>
            <a:ext cx="4307925" cy="7015411"/>
            <a:chOff x="4855953" y="-2833465"/>
            <a:chExt cx="8948964" cy="12105059"/>
          </a:xfrm>
        </p:grpSpPr>
        <p:sp>
          <p:nvSpPr>
            <p:cNvPr id="9" name="Полилиния 10">
              <a:extLst>
                <a:ext uri="{FF2B5EF4-FFF2-40B4-BE49-F238E27FC236}">
                  <a16:creationId xmlns:a16="http://schemas.microsoft.com/office/drawing/2014/main" id="{9F6F43DF-7602-4F4C-A93D-DE0D174A2D9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0" name="Полилиния 11">
              <a:extLst>
                <a:ext uri="{FF2B5EF4-FFF2-40B4-BE49-F238E27FC236}">
                  <a16:creationId xmlns:a16="http://schemas.microsoft.com/office/drawing/2014/main" id="{29E474D5-5EB5-4D81-BD2A-AE547E7E566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1" name="Полилиния 12">
              <a:extLst>
                <a:ext uri="{FF2B5EF4-FFF2-40B4-BE49-F238E27FC236}">
                  <a16:creationId xmlns:a16="http://schemas.microsoft.com/office/drawing/2014/main" id="{45A0AE96-142B-4225-AF92-417C7C2C45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3022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7E6D8-143E-4B84-A900-314896BA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55796"/>
            <a:ext cx="10515600" cy="539944"/>
          </a:xfrm>
        </p:spPr>
        <p:txBody>
          <a:bodyPr>
            <a:normAutofit/>
          </a:bodyPr>
          <a:lstStyle/>
          <a:p>
            <a:r>
              <a:rPr lang="ru-RU" sz="2800" dirty="0"/>
              <a:t>Оценка компетенций и навыков цифровых специалистов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B89344-FBE5-4F7C-ADD4-DEAE9B92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321771"/>
            <a:ext cx="9388151" cy="369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Исходя из документа о Стратегии развития информационного общества в Российской Федерации на 2017-2030 годы, можно выделить, что оценка компетенций и навыков цифровых специалистов должна включать в себя:</a:t>
            </a:r>
          </a:p>
          <a:p>
            <a:r>
              <a:rPr lang="ru-RU" sz="1800" dirty="0"/>
              <a:t> анализ их уровня цифровой грамотности, </a:t>
            </a:r>
          </a:p>
          <a:p>
            <a:r>
              <a:rPr lang="ru-RU" sz="1800" dirty="0"/>
              <a:t>технических навыков, </a:t>
            </a:r>
          </a:p>
          <a:p>
            <a:r>
              <a:rPr lang="ru-RU" sz="1800" dirty="0"/>
              <a:t>способности к адаптации к изменяющейся цифровой среде,</a:t>
            </a:r>
          </a:p>
          <a:p>
            <a:r>
              <a:rPr lang="ru-RU" sz="1800" dirty="0"/>
              <a:t>умение создавать конкурентоспособные информационные и коммуникационные технологии.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F31DCF7A-665A-457C-BE82-D2371576F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508980"/>
                  </p:ext>
                </p:extLst>
              </p:nvPr>
            </p:nvGraphicFramePr>
            <p:xfrm>
              <a:off x="9330613" y="5109353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31DCF7A-665A-457C-BE82-D2371576F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613" y="5109353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AB0FD72C-E67C-4025-BA95-5F42333378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228321"/>
                  </p:ext>
                </p:extLst>
              </p:nvPr>
            </p:nvGraphicFramePr>
            <p:xfrm>
              <a:off x="0" y="5109353"/>
              <a:ext cx="3048000" cy="1714500"/>
            </p:xfrm>
            <a:graphic>
              <a:graphicData uri="http://schemas.microsoft.com/office/powerpoint/2016/slidezoom">
                <pslz:sldZm>
                  <pslz:sldZmObj sldId="259" cId="1223155037">
                    <pslz:zmPr id="{4CB3665C-F69F-4979-BC79-05321899F69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B0FD72C-E67C-4025-BA95-5F4233337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1B565A72-D1B0-45E3-8DB0-BFF317BC8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2611787"/>
                  </p:ext>
                </p:extLst>
              </p:nvPr>
            </p:nvGraphicFramePr>
            <p:xfrm>
              <a:off x="3094653" y="5109353"/>
              <a:ext cx="3048000" cy="1714500"/>
            </p:xfrm>
            <a:graphic>
              <a:graphicData uri="http://schemas.microsoft.com/office/powerpoint/2016/slidezoom">
                <pslz:sldZm>
                  <pslz:sldZmObj sldId="260" cId="1184167117">
                    <pslz:zmPr id="{80FF1AB3-FB17-4779-A408-747C859FB75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B565A72-D1B0-45E3-8DB0-BFF317BC8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4653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Ссылка на слайд 9">
                <a:extLst>
                  <a:ext uri="{FF2B5EF4-FFF2-40B4-BE49-F238E27FC236}">
                    <a16:creationId xmlns:a16="http://schemas.microsoft.com/office/drawing/2014/main" id="{30FF420A-18BB-4EC5-83D5-13A73E6DEA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0504420"/>
                  </p:ext>
                </p:extLst>
              </p:nvPr>
            </p:nvGraphicFramePr>
            <p:xfrm>
              <a:off x="6189306" y="5109353"/>
              <a:ext cx="3048000" cy="1714500"/>
            </p:xfrm>
            <a:graphic>
              <a:graphicData uri="http://schemas.microsoft.com/office/powerpoint/2016/slidezoom">
                <pslz:sldZm>
                  <pslz:sldZmObj sldId="263" cId="2247025917">
                    <pslz:zmPr id="{BA6289A6-CCF8-4DF3-8BDD-5D21A51F1AF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Ссылка на слайд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0FF420A-18BB-4EC5-83D5-13A73E6DE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9306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74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hlinkClick r:id="rId2"/>
            <a:extLst>
              <a:ext uri="{FF2B5EF4-FFF2-40B4-BE49-F238E27FC236}">
                <a16:creationId xmlns:a16="http://schemas.microsoft.com/office/drawing/2014/main" id="{209285E3-6207-4312-A69A-797D648F1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689" y="2049778"/>
            <a:ext cx="7480579" cy="3343315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65918C04-982A-4517-AF5F-4B48CE36AB64}"/>
              </a:ext>
            </a:extLst>
          </p:cNvPr>
          <p:cNvSpPr txBox="1">
            <a:spLocks/>
          </p:cNvSpPr>
          <p:nvPr/>
        </p:nvSpPr>
        <p:spPr>
          <a:xfrm>
            <a:off x="101082" y="241278"/>
            <a:ext cx="94534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Tx/>
              <a:buFontTx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Обзор спроса на цифровых специалистов в различных областях IT</a:t>
            </a:r>
          </a:p>
        </p:txBody>
      </p:sp>
      <p:pic>
        <p:nvPicPr>
          <p:cNvPr id="8" name="Рисунок 7">
            <a:hlinkClick r:id="rId4"/>
            <a:extLst>
              <a:ext uri="{FF2B5EF4-FFF2-40B4-BE49-F238E27FC236}">
                <a16:creationId xmlns:a16="http://schemas.microsoft.com/office/drawing/2014/main" id="{65401639-53EA-437D-98A8-4F10C4384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223" y="1950529"/>
            <a:ext cx="3891162" cy="40495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9F2F0E4A-D21E-4590-815C-325EB7C389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1867459"/>
                  </p:ext>
                </p:extLst>
              </p:nvPr>
            </p:nvGraphicFramePr>
            <p:xfrm>
              <a:off x="10049068" y="1"/>
              <a:ext cx="2142931" cy="1205398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2931" cy="12053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F2F0E4A-D21E-4590-815C-325EB7C389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9068" y="1"/>
                <a:ext cx="2142931" cy="12053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1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hlinkClick r:id="rId2"/>
            <a:extLst>
              <a:ext uri="{FF2B5EF4-FFF2-40B4-BE49-F238E27FC236}">
                <a16:creationId xmlns:a16="http://schemas.microsoft.com/office/drawing/2014/main" id="{14EDF2C8-7265-464B-99AB-1D693585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061" y="2064330"/>
            <a:ext cx="4454801" cy="3524028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CFCD02B-3600-45C2-8D42-969ED6C3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47" y="255411"/>
            <a:ext cx="97109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2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Обзор спроса на цифровых специалистов в различных регионах РФ</a:t>
            </a:r>
          </a:p>
        </p:txBody>
      </p:sp>
      <p:pic>
        <p:nvPicPr>
          <p:cNvPr id="10" name="Рисунок 9">
            <a:hlinkClick r:id="rId4"/>
            <a:extLst>
              <a:ext uri="{FF2B5EF4-FFF2-40B4-BE49-F238E27FC236}">
                <a16:creationId xmlns:a16="http://schemas.microsoft.com/office/drawing/2014/main" id="{385D1EF6-6943-4E69-A6FD-6263910CE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873" y="1152020"/>
            <a:ext cx="5399314" cy="534864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6E6834E5-FC40-4433-955C-DE3920A639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1048405"/>
                  </p:ext>
                </p:extLst>
              </p:nvPr>
            </p:nvGraphicFramePr>
            <p:xfrm>
              <a:off x="9946434" y="775472"/>
              <a:ext cx="2245566" cy="126313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566" cy="1263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6834E5-FC40-4433-955C-DE3920A63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6434" y="775472"/>
                <a:ext cx="2245566" cy="1263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50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01935-DF67-471F-8F14-FEBABDA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25678" cy="1325563"/>
          </a:xfrm>
        </p:spPr>
        <p:txBody>
          <a:bodyPr/>
          <a:lstStyle/>
          <a:p>
            <a:r>
              <a:rPr lang="ru-RU" dirty="0"/>
              <a:t>Тенденции на рынке труда цифровых профессий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5023E32-7F19-4122-B081-9576A69D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39" y="1806964"/>
            <a:ext cx="10147709" cy="4351338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50DD159C-2A3E-4B6A-836C-122B76E48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9883998"/>
                  </p:ext>
                </p:extLst>
              </p:nvPr>
            </p:nvGraphicFramePr>
            <p:xfrm>
              <a:off x="9330613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DD159C-2A3E-4B6A-836C-122B76E48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0613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99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01935-DF67-471F-8F14-FEBABDA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96655"/>
            <a:ext cx="8809653" cy="1325563"/>
          </a:xfrm>
        </p:spPr>
        <p:txBody>
          <a:bodyPr/>
          <a:lstStyle/>
          <a:p>
            <a:r>
              <a:rPr lang="ru-RU" dirty="0"/>
              <a:t>Тенденции на рынке труда цифровых профессий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70233B6-68A8-4FC8-9BDA-4628B2DCE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016" y="1881609"/>
            <a:ext cx="8966392" cy="435133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61F5832A-30FF-45FB-9ED2-B11B2E13E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8782918"/>
                  </p:ext>
                </p:extLst>
              </p:nvPr>
            </p:nvGraphicFramePr>
            <p:xfrm>
              <a:off x="9321282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F5832A-30FF-45FB-9ED2-B11B2E13E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1282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76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9DDA4-AC96-4E74-BAB8-8E065926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419302"/>
            <a:ext cx="4172339" cy="1078261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2800" dirty="0"/>
              <a:t>Анализ настроений работодателей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5E5AEBE-5563-4E43-AB87-3AE092131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4566"/>
            <a:ext cx="6355959" cy="31075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B82A6E-0C5C-419E-A221-661BE325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10" y="200032"/>
            <a:ext cx="6513557" cy="34483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841FDC54-022A-4A86-810B-59970A67D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309642"/>
                  </p:ext>
                </p:extLst>
              </p:nvPr>
            </p:nvGraphicFramePr>
            <p:xfrm>
              <a:off x="9265299" y="524847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1FDC54-022A-4A86-810B-59970A67D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5299" y="524847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35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2985F-A9FF-476B-9B95-43500C66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726557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Уровень безработицы в РФ</a:t>
            </a:r>
            <a:endParaRPr lang="ru-RU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AD39EF7A-F9A2-411D-B18A-531F1F1FEA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3385249"/>
                  </p:ext>
                </p:extLst>
              </p:nvPr>
            </p:nvGraphicFramePr>
            <p:xfrm>
              <a:off x="9330613" y="15843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39EF7A-F9A2-411D-B18A-531F1F1FE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0613" y="15843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Объект 6">
            <a:extLst>
              <a:ext uri="{FF2B5EF4-FFF2-40B4-BE49-F238E27FC236}">
                <a16:creationId xmlns:a16="http://schemas.microsoft.com/office/drawing/2014/main" id="{2EBB285E-59EA-4FD3-9FCB-AEEF7A6F5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09572" y="1757129"/>
            <a:ext cx="5582429" cy="33437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5C9721C-5BF9-4B73-B85C-EFF5A8CC72AB}"/>
              </a:ext>
            </a:extLst>
          </p:cNvPr>
          <p:cNvSpPr/>
          <p:nvPr/>
        </p:nvSpPr>
        <p:spPr>
          <a:xfrm>
            <a:off x="314130" y="162537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+mn-lt"/>
              </a:rPr>
              <a:t>По методологии МОТ, которое с некоторыми изменениями использует Росстат, уровень безработицы — это отношение числа экономически активного населения в возрасте 15–72 лет, которое на момент обследования не имели работы, искали ее и были готовы к ней приступить, к общему количеству экономически активного населения.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B2FDEB-E260-456B-943F-04A5118CDF29}"/>
              </a:ext>
            </a:extLst>
          </p:cNvPr>
          <p:cNvSpPr/>
          <p:nvPr/>
        </p:nvSpPr>
        <p:spPr>
          <a:xfrm>
            <a:off x="314130" y="328498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/>
              <a:t>Учет безработных в России осуществляется двумя способами: на основании обращений в службу занятости, и по данным обследования населения по проблемам занятости, которое проводится в объеме 0,06% от численности населения. Ежеквартально в целом по России обследуется 65 тыс. человек в возрасте 15–72 года, в годовом объеме — около 260 тыс. человек.</a:t>
            </a:r>
          </a:p>
        </p:txBody>
      </p:sp>
    </p:spTree>
    <p:extLst>
      <p:ext uri="{BB962C8B-B14F-4D97-AF65-F5344CB8AC3E}">
        <p14:creationId xmlns:p14="http://schemas.microsoft.com/office/powerpoint/2010/main" val="183430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E0013-EBBA-41BC-A1B1-FB770C72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23" y="517319"/>
            <a:ext cx="9391920" cy="646734"/>
          </a:xfrm>
        </p:spPr>
        <p:txBody>
          <a:bodyPr>
            <a:noAutofit/>
          </a:bodyPr>
          <a:lstStyle/>
          <a:p>
            <a:r>
              <a:rPr lang="ru-RU" sz="3200" dirty="0"/>
              <a:t>Прогноз рынка труда от Минтруда России в млн. руб.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470AE0-AE4E-4863-A3C2-98339962B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23" y="3429000"/>
            <a:ext cx="5065192" cy="3030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4EF977-481B-4BCA-9999-45CA54F3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64" y="3429000"/>
            <a:ext cx="5154613" cy="30306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C10273E5-A16B-475C-A2A8-DCC3211286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403587"/>
                  </p:ext>
                </p:extLst>
              </p:nvPr>
            </p:nvGraphicFramePr>
            <p:xfrm>
              <a:off x="10235682" y="-16858"/>
              <a:ext cx="1956318" cy="1100429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6318" cy="11004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0273E5-A16B-475C-A2A8-DCC3211286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2" y="-16858"/>
                <a:ext cx="1956318" cy="11004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AC763A-5563-4399-B281-D5A1DC70EEFB}"/>
              </a:ext>
            </a:extLst>
          </p:cNvPr>
          <p:cNvSpPr/>
          <p:nvPr/>
        </p:nvSpPr>
        <p:spPr>
          <a:xfrm>
            <a:off x="302587" y="1491666"/>
            <a:ext cx="106178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+mn-lt"/>
              </a:rPr>
              <a:t>Основой формирования предложения рабочей силы и спроса на нее, влияющей на состояние сферы занятости, являются демографические и миграционные процессы, а также реальное предложение рабочих мест на селе. Прогноз численности трудовых ресурсов, степень их вовлечения на рынок труда, уровень занятости и безработицы являются одной из составляющих общей системы прогнозирования социально-экономического развития общества и позволяют разработать возможные сценарии развития рынка труда в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03733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F6BDA-7C45-40B0-9587-B1440DA6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05274"/>
            <a:ext cx="10515600" cy="638272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Электронное обучение, e‑</a:t>
            </a: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248CE-9D6E-4317-B692-38988675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30" y="1091682"/>
            <a:ext cx="10515601" cy="1406639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Согласно стандарту РФ ГОСТ Р 52653-2006 «Информационно-коммуникационные технологии в образовании. Термины и определения», e-</a:t>
            </a:r>
            <a:r>
              <a:rPr lang="ru-RU" sz="2000" dirty="0" err="1"/>
              <a:t>learning</a:t>
            </a:r>
            <a:r>
              <a:rPr lang="ru-RU" sz="2000" dirty="0"/>
              <a:t> означает электронное обучение.</a:t>
            </a:r>
          </a:p>
          <a:p>
            <a:r>
              <a:rPr lang="ru-RU" sz="2000" dirty="0"/>
              <a:t>Электронное обучение (e-</a:t>
            </a:r>
            <a:r>
              <a:rPr lang="ru-RU" sz="2000" dirty="0" err="1"/>
              <a:t>learning</a:t>
            </a:r>
            <a:r>
              <a:rPr lang="ru-RU" sz="2000" dirty="0"/>
              <a:t>) представляет собой форму обучения, основанную на использовании информационных технологий и интернета для доступа к образовательным материалам, учебным курсам и обучающим ресурсам. Вот обзорная структура электронного обучения:</a:t>
            </a:r>
          </a:p>
          <a:p>
            <a:endParaRPr lang="ru-RU" sz="2000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BEFC1F71-4F38-4C16-A9E7-493E9DFDD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16753"/>
              </p:ext>
            </p:extLst>
          </p:nvPr>
        </p:nvGraphicFramePr>
        <p:xfrm>
          <a:off x="376335" y="2591627"/>
          <a:ext cx="11439330" cy="4061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Ссылка на слайд 8">
                <a:extLst>
                  <a:ext uri="{FF2B5EF4-FFF2-40B4-BE49-F238E27FC236}">
                    <a16:creationId xmlns:a16="http://schemas.microsoft.com/office/drawing/2014/main" id="{BB0E27AC-0B56-4193-8BB0-B6482AC147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1966044"/>
                  </p:ext>
                </p:extLst>
              </p:nvPr>
            </p:nvGraphicFramePr>
            <p:xfrm>
              <a:off x="10296330" y="48987"/>
              <a:ext cx="1853681" cy="1042695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3681" cy="1042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Ссылка на слайд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B0E27AC-0B56-4193-8BB0-B6482AC14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6330" y="48987"/>
                <a:ext cx="1853681" cy="10426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84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444F4-9303-4EA5-AD29-5790AE35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2"/>
            <a:ext cx="10515600" cy="707894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Segoe UI" panose="020B0502040204020203" pitchFamily="34" charset="0"/>
                <a:cs typeface="Segoe UI" panose="020B0502040204020203" pitchFamily="34" charset="0"/>
              </a:rPr>
              <a:t>Профессиональное развитие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C109957-33DF-4B77-8CE8-1F71BE116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217712"/>
              </p:ext>
            </p:extLst>
          </p:nvPr>
        </p:nvGraphicFramePr>
        <p:xfrm>
          <a:off x="716902" y="970384"/>
          <a:ext cx="10515600" cy="55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6B9EC522-7FB9-48E9-AC58-D7A607E55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6483023"/>
                  </p:ext>
                </p:extLst>
              </p:nvPr>
            </p:nvGraphicFramePr>
            <p:xfrm>
              <a:off x="9918441" y="0"/>
              <a:ext cx="2273559" cy="1278877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3559" cy="1278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B9EC522-7FB9-48E9-AC58-D7A607E55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8441" y="0"/>
                <a:ext cx="2273559" cy="1278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C3F41-342B-442F-8359-3BA90ACC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38" y="382554"/>
            <a:ext cx="11118202" cy="132494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Анализ рынка труда цифровых специалистов в Российской Федерации с использованием онлайн сервисов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E2796-D5A3-4CAA-8A60-AE271A91A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dirty="0"/>
              <a:t>Источники данных</a:t>
            </a:r>
          </a:p>
          <a:p>
            <a:pPr lvl="2"/>
            <a:r>
              <a:rPr lang="ru-RU" dirty="0"/>
              <a:t>Сайты онлайн сервисов</a:t>
            </a:r>
          </a:p>
          <a:p>
            <a:pPr lvl="2"/>
            <a:r>
              <a:rPr lang="ru-RU" dirty="0"/>
              <a:t>Методология определения цифровых специалистов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Текущее состояние рынка цифровых специалистов в РФ</a:t>
            </a:r>
          </a:p>
          <a:p>
            <a:pPr lvl="2"/>
            <a:r>
              <a:rPr lang="ru-RU" dirty="0"/>
              <a:t>Обзор спроса на цифровых специалистов в различных регионах РФ</a:t>
            </a:r>
          </a:p>
          <a:p>
            <a:pPr lvl="2"/>
            <a:r>
              <a:rPr lang="ru-RU" dirty="0"/>
              <a:t>Обзор спроса на цифровых специалистов в различных областях </a:t>
            </a:r>
          </a:p>
          <a:p>
            <a:pPr marL="457200" lvl="1" indent="0">
              <a:buNone/>
            </a:pPr>
            <a:r>
              <a:rPr lang="ru-RU" dirty="0"/>
              <a:t>Онлайн сервисы для анализа рынка труда</a:t>
            </a:r>
          </a:p>
          <a:p>
            <a:pPr lvl="2"/>
            <a:r>
              <a:rPr lang="ru-RU" dirty="0"/>
              <a:t>Обзор существующих онлайн сервисов для анализа рынка труда в РФ</a:t>
            </a:r>
          </a:p>
          <a:p>
            <a:pPr lvl="2"/>
            <a:r>
              <a:rPr lang="ru-RU" dirty="0"/>
              <a:t>Преимущества использования онлайн сервисов в анализе рынка цифровых специалистов</a:t>
            </a:r>
          </a:p>
          <a:p>
            <a:pPr marL="457200" lvl="1" indent="0">
              <a:buNone/>
            </a:pPr>
            <a:r>
              <a:rPr lang="ru-RU" dirty="0"/>
              <a:t>Тенденции и прогнозы развития рынка цифровых специалистов в РФ</a:t>
            </a:r>
          </a:p>
          <a:p>
            <a:pPr lvl="2"/>
            <a:r>
              <a:rPr lang="ru-RU" dirty="0"/>
              <a:t>Тенденции на рынке труда цифровых профессий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E4887768-3CFC-4FE4-8852-17CD18C329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464868"/>
                  </p:ext>
                </p:extLst>
              </p:nvPr>
            </p:nvGraphicFramePr>
            <p:xfrm>
              <a:off x="9199983" y="1433416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4887768-3CFC-4FE4-8852-17CD18C329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9983" y="1433416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02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A293A-257C-4019-9020-A55A6D61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9F85EF-EE9D-4C3C-9414-AB09A54D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423"/>
            <a:ext cx="10515600" cy="791353"/>
          </a:xfrm>
        </p:spPr>
        <p:txBody>
          <a:bodyPr>
            <a:normAutofit/>
          </a:bodyPr>
          <a:lstStyle/>
          <a:p>
            <a:r>
              <a:rPr lang="ru-RU" sz="2000" dirty="0"/>
              <a:t>Исследование данных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mining</a:t>
            </a:r>
            <a:r>
              <a:rPr lang="ru-RU" sz="2000" dirty="0"/>
              <a:t>) - это процесс анализа, обработки и визуализации больших объемов информации с целью выявления скрытых закономерностей, тенденций и связей.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CA4B7F4-E45F-469D-BF19-A46B9BEC1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61142"/>
              </p:ext>
            </p:extLst>
          </p:nvPr>
        </p:nvGraphicFramePr>
        <p:xfrm>
          <a:off x="373224" y="1716833"/>
          <a:ext cx="11429999" cy="467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A1E8B303-F9D9-4EA2-A1DC-E9D35A1054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10083"/>
                  </p:ext>
                </p:extLst>
              </p:nvPr>
            </p:nvGraphicFramePr>
            <p:xfrm>
              <a:off x="10235682" y="0"/>
              <a:ext cx="1956318" cy="1100429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6318" cy="11004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1E8B303-F9D9-4EA2-A1DC-E9D35A1054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5682" y="0"/>
                <a:ext cx="1956318" cy="11004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4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7F76A-C036-4C08-A4E5-1F673FA0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754"/>
            <a:ext cx="10515600" cy="521283"/>
          </a:xfrm>
        </p:spPr>
        <p:txBody>
          <a:bodyPr>
            <a:normAutofit/>
          </a:bodyPr>
          <a:lstStyle/>
          <a:p>
            <a:r>
              <a:rPr lang="ru-RU" sz="3600" dirty="0"/>
              <a:t>Основные алгоритмы машинного обучения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963E8D-D42D-4AC2-982E-8BF9FE3C1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018843"/>
              </p:ext>
            </p:extLst>
          </p:nvPr>
        </p:nvGraphicFramePr>
        <p:xfrm>
          <a:off x="744894" y="184428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4A613A-FAA0-49DB-BA7D-FF2EC591C266}"/>
              </a:ext>
            </a:extLst>
          </p:cNvPr>
          <p:cNvSpPr/>
          <p:nvPr/>
        </p:nvSpPr>
        <p:spPr>
          <a:xfrm>
            <a:off x="744894" y="103328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Машинное обучение (ML) — это использование математических моделей данных, которые помогают компьютеру обучаться без непосредственных инструкций.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8635BB4A-A810-4D81-8805-2B5628882F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5416925"/>
                  </p:ext>
                </p:extLst>
              </p:nvPr>
            </p:nvGraphicFramePr>
            <p:xfrm>
              <a:off x="10254344" y="0"/>
              <a:ext cx="1937656" cy="108993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7656" cy="10899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635BB4A-A810-4D81-8805-2B5628882F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54344" y="0"/>
                <a:ext cx="1937656" cy="10899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42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99220-6A01-4AB1-9732-35A3FF91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34506"/>
            <a:ext cx="10515600" cy="577267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методы оценки качества данных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CBD89D1-1B9E-4C02-A3FF-7B61EE3C6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469955"/>
              </p:ext>
            </p:extLst>
          </p:nvPr>
        </p:nvGraphicFramePr>
        <p:xfrm>
          <a:off x="279918" y="2024878"/>
          <a:ext cx="11635273" cy="470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D8A576-666E-48DF-94B3-0A23F2C2F358}"/>
              </a:ext>
            </a:extLst>
          </p:cNvPr>
          <p:cNvSpPr/>
          <p:nvPr/>
        </p:nvSpPr>
        <p:spPr>
          <a:xfrm>
            <a:off x="202164" y="811773"/>
            <a:ext cx="10136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Segoe UI" panose="020B0502040204020203" pitchFamily="34" charset="0"/>
              </a:rPr>
              <a:t>Измерения качества данных — это различные аспекты или характеристики, определяющие качество данных.</a:t>
            </a:r>
            <a:endParaRPr lang="ru-RU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74E08FD3-1266-4401-B046-D57F4C1D6E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288889"/>
                  </p:ext>
                </p:extLst>
              </p:nvPr>
            </p:nvGraphicFramePr>
            <p:xfrm>
              <a:off x="9993087" y="0"/>
              <a:ext cx="2198913" cy="1236888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8913" cy="12368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4E08FD3-1266-4401-B046-D57F4C1D6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3087" y="0"/>
                <a:ext cx="2198913" cy="12368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37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4D4E57F0-9FAA-40DE-AB1E-61A812E614DD}"/>
              </a:ext>
            </a:extLst>
          </p:cNvPr>
          <p:cNvSpPr/>
          <p:nvPr/>
        </p:nvSpPr>
        <p:spPr>
          <a:xfrm>
            <a:off x="139959" y="1390261"/>
            <a:ext cx="5439747" cy="5038531"/>
          </a:xfrm>
          <a:custGeom>
            <a:avLst/>
            <a:gdLst>
              <a:gd name="connsiteX0" fmla="*/ 0 w 5439747"/>
              <a:gd name="connsiteY0" fmla="*/ 0 h 5038531"/>
              <a:gd name="connsiteX1" fmla="*/ 1446245 w 5439747"/>
              <a:gd name="connsiteY1" fmla="*/ 681135 h 5038531"/>
              <a:gd name="connsiteX2" fmla="*/ 2500604 w 5439747"/>
              <a:gd name="connsiteY2" fmla="*/ 1315617 h 5038531"/>
              <a:gd name="connsiteX3" fmla="*/ 3405674 w 5439747"/>
              <a:gd name="connsiteY3" fmla="*/ 3536302 h 5038531"/>
              <a:gd name="connsiteX4" fmla="*/ 5439747 w 5439747"/>
              <a:gd name="connsiteY4" fmla="*/ 5038531 h 503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747" h="5038531">
                <a:moveTo>
                  <a:pt x="0" y="0"/>
                </a:moveTo>
                <a:cubicBezTo>
                  <a:pt x="514739" y="230933"/>
                  <a:pt x="1029478" y="461866"/>
                  <a:pt x="1446245" y="681135"/>
                </a:cubicBezTo>
                <a:cubicBezTo>
                  <a:pt x="1863012" y="900404"/>
                  <a:pt x="2174033" y="839756"/>
                  <a:pt x="2500604" y="1315617"/>
                </a:cubicBezTo>
                <a:cubicBezTo>
                  <a:pt x="2827175" y="1791478"/>
                  <a:pt x="2915817" y="2915816"/>
                  <a:pt x="3405674" y="3536302"/>
                </a:cubicBezTo>
                <a:cubicBezTo>
                  <a:pt x="3895531" y="4156788"/>
                  <a:pt x="4667639" y="4597659"/>
                  <a:pt x="5439747" y="5038531"/>
                </a:cubicBezTo>
              </a:path>
            </a:pathLst>
          </a:custGeom>
          <a:noFill/>
          <a:ln w="571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6F188C2F-2154-4E01-A39E-F54A8B5513CC}"/>
              </a:ext>
            </a:extLst>
          </p:cNvPr>
          <p:cNvSpPr/>
          <p:nvPr/>
        </p:nvSpPr>
        <p:spPr>
          <a:xfrm>
            <a:off x="6712085" y="2363821"/>
            <a:ext cx="2256817" cy="4182894"/>
          </a:xfrm>
          <a:custGeom>
            <a:avLst/>
            <a:gdLst>
              <a:gd name="connsiteX0" fmla="*/ 2256817 w 2256817"/>
              <a:gd name="connsiteY0" fmla="*/ 0 h 4182894"/>
              <a:gd name="connsiteX1" fmla="*/ 1439694 w 2256817"/>
              <a:gd name="connsiteY1" fmla="*/ 1186775 h 4182894"/>
              <a:gd name="connsiteX2" fmla="*/ 515566 w 2256817"/>
              <a:gd name="connsiteY2" fmla="*/ 2169268 h 4182894"/>
              <a:gd name="connsiteX3" fmla="*/ 0 w 2256817"/>
              <a:gd name="connsiteY3" fmla="*/ 4182894 h 418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817" h="4182894">
                <a:moveTo>
                  <a:pt x="2256817" y="0"/>
                </a:moveTo>
                <a:cubicBezTo>
                  <a:pt x="1993359" y="412615"/>
                  <a:pt x="1729902" y="825230"/>
                  <a:pt x="1439694" y="1186775"/>
                </a:cubicBezTo>
                <a:cubicBezTo>
                  <a:pt x="1149486" y="1548320"/>
                  <a:pt x="755515" y="1669915"/>
                  <a:pt x="515566" y="2169268"/>
                </a:cubicBezTo>
                <a:cubicBezTo>
                  <a:pt x="275617" y="2668621"/>
                  <a:pt x="92413" y="3834320"/>
                  <a:pt x="0" y="4182894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2B1F7BD9-68A5-4FB6-A417-41C744173D64}"/>
              </a:ext>
            </a:extLst>
          </p:cNvPr>
          <p:cNvSpPr txBox="1"/>
          <p:nvPr/>
        </p:nvSpPr>
        <p:spPr>
          <a:xfrm>
            <a:off x="6538301" y="1001457"/>
            <a:ext cx="1947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Алгоритмы </a:t>
            </a:r>
          </a:p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машинного обучения</a:t>
            </a:r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B1099019-5DCE-4A45-84B0-75E04614C370}"/>
              </a:ext>
            </a:extLst>
          </p:cNvPr>
          <p:cNvSpPr txBox="1"/>
          <p:nvPr/>
        </p:nvSpPr>
        <p:spPr>
          <a:xfrm>
            <a:off x="3845375" y="807228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Исследование</a:t>
            </a:r>
          </a:p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 данных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63FE5D28-E0D8-4090-82A5-87A9FFC67DC9}"/>
              </a:ext>
            </a:extLst>
          </p:cNvPr>
          <p:cNvSpPr txBox="1"/>
          <p:nvPr/>
        </p:nvSpPr>
        <p:spPr>
          <a:xfrm>
            <a:off x="9906693" y="614775"/>
            <a:ext cx="1747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Характеристика цифровых специалистов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DC417-993A-4C2E-A243-76C22347D6A0}"/>
              </a:ext>
            </a:extLst>
          </p:cNvPr>
          <p:cNvSpPr txBox="1"/>
          <p:nvPr/>
        </p:nvSpPr>
        <p:spPr>
          <a:xfrm rot="21200313">
            <a:off x="6732887" y="56415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6"/>
                </a:solidFill>
              </a:rPr>
              <a:t>ДАННЫЕ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171EC0C-DAEE-42FF-84BD-99A6D7303CFC}"/>
              </a:ext>
            </a:extLst>
          </p:cNvPr>
          <p:cNvSpPr/>
          <p:nvPr/>
        </p:nvSpPr>
        <p:spPr>
          <a:xfrm>
            <a:off x="10466848" y="1653977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BB710AF-FCBA-4B2D-8D90-4AEFC8F5F1D6}"/>
              </a:ext>
            </a:extLst>
          </p:cNvPr>
          <p:cNvSpPr/>
          <p:nvPr/>
        </p:nvSpPr>
        <p:spPr>
          <a:xfrm>
            <a:off x="7428428" y="1717226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C18CFA-113E-4EE0-B7B2-BCB33E585223}"/>
              </a:ext>
            </a:extLst>
          </p:cNvPr>
          <p:cNvSpPr/>
          <p:nvPr/>
        </p:nvSpPr>
        <p:spPr>
          <a:xfrm>
            <a:off x="2361238" y="1808789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82B8BA12-49CF-4D57-9A91-CE36D2203202}"/>
              </a:ext>
            </a:extLst>
          </p:cNvPr>
          <p:cNvSpPr/>
          <p:nvPr/>
        </p:nvSpPr>
        <p:spPr>
          <a:xfrm>
            <a:off x="4297825" y="1469311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hlinkClick r:id="rId6" action="ppaction://hlinksldjump"/>
            <a:extLst>
              <a:ext uri="{FF2B5EF4-FFF2-40B4-BE49-F238E27FC236}">
                <a16:creationId xmlns:a16="http://schemas.microsoft.com/office/drawing/2014/main" id="{89538E09-FF0A-415F-A474-1D1261CC5205}"/>
              </a:ext>
            </a:extLst>
          </p:cNvPr>
          <p:cNvSpPr/>
          <p:nvPr/>
        </p:nvSpPr>
        <p:spPr>
          <a:xfrm>
            <a:off x="1983446" y="1117327"/>
            <a:ext cx="14230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Сайты онлайн сервисов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CE5BE84F-91AF-48E2-BD7A-C4471C349777}"/>
              </a:ext>
            </a:extLst>
          </p:cNvPr>
          <p:cNvSpPr/>
          <p:nvPr/>
        </p:nvSpPr>
        <p:spPr>
          <a:xfrm>
            <a:off x="3842760" y="2990654"/>
            <a:ext cx="18747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МЕТОДЫ АНАЛИЗА РЫНКОВ ТРУДА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EDA1797A-CDD1-40D2-905D-702ABDA1ECDF}"/>
              </a:ext>
            </a:extLst>
          </p:cNvPr>
          <p:cNvGrpSpPr/>
          <p:nvPr/>
        </p:nvGrpSpPr>
        <p:grpSpPr>
          <a:xfrm>
            <a:off x="1112435" y="2098085"/>
            <a:ext cx="3911170" cy="4732163"/>
            <a:chOff x="1631879" y="2350140"/>
            <a:chExt cx="3960334" cy="471557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97077B7-34EF-4E33-B7E3-149EDE0CFED7}"/>
                </a:ext>
              </a:extLst>
            </p:cNvPr>
            <p:cNvSpPr/>
            <p:nvPr/>
          </p:nvSpPr>
          <p:spPr>
            <a:xfrm>
              <a:off x="2585598" y="2350140"/>
              <a:ext cx="369332" cy="370126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FA31BE99-0B7C-4940-99AA-F47CD9E83952}"/>
                </a:ext>
              </a:extLst>
            </p:cNvPr>
            <p:cNvSpPr/>
            <p:nvPr/>
          </p:nvSpPr>
          <p:spPr>
            <a:xfrm>
              <a:off x="3706311" y="4959849"/>
              <a:ext cx="369332" cy="369332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D63191D-7AD5-438F-9D57-369CA12E9015}"/>
                </a:ext>
              </a:extLst>
            </p:cNvPr>
            <p:cNvSpPr/>
            <p:nvPr/>
          </p:nvSpPr>
          <p:spPr>
            <a:xfrm>
              <a:off x="4932718" y="6078894"/>
              <a:ext cx="369332" cy="369332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47E4DF-C602-4F07-824E-0878FAB22D89}"/>
                </a:ext>
              </a:extLst>
            </p:cNvPr>
            <p:cNvSpPr txBox="1"/>
            <p:nvPr/>
          </p:nvSpPr>
          <p:spPr>
            <a:xfrm rot="18791855">
              <a:off x="527167" y="4004581"/>
              <a:ext cx="2521069" cy="311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FF9966"/>
                  </a:solidFill>
                </a:rPr>
                <a:t>ТРЕНДЫ РЫНКА ТРУДА</a:t>
              </a:r>
            </a:p>
          </p:txBody>
        </p:sp>
        <p:sp>
          <p:nvSpPr>
            <p:cNvPr id="59" name="Прямоугольник 58">
              <a:hlinkClick r:id="rId7" action="ppaction://hlinksldjump"/>
              <a:extLst>
                <a:ext uri="{FF2B5EF4-FFF2-40B4-BE49-F238E27FC236}">
                  <a16:creationId xmlns:a16="http://schemas.microsoft.com/office/drawing/2014/main" id="{9F010849-70D4-4436-9CAF-607E282C4D0A}"/>
                </a:ext>
              </a:extLst>
            </p:cNvPr>
            <p:cNvSpPr/>
            <p:nvPr/>
          </p:nvSpPr>
          <p:spPr>
            <a:xfrm>
              <a:off x="4031962" y="6544325"/>
              <a:ext cx="1560251" cy="5213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Региональные рынки труда</a:t>
              </a:r>
            </a:p>
          </p:txBody>
        </p:sp>
        <p:sp>
          <p:nvSpPr>
            <p:cNvPr id="61" name="Прямоугольник 60">
              <a:hlinkClick r:id="rId8" action="ppaction://hlinksldjump"/>
              <a:extLst>
                <a:ext uri="{FF2B5EF4-FFF2-40B4-BE49-F238E27FC236}">
                  <a16:creationId xmlns:a16="http://schemas.microsoft.com/office/drawing/2014/main" id="{16E6F639-F761-4E16-B5B7-E8F53A258106}"/>
                </a:ext>
              </a:extLst>
            </p:cNvPr>
            <p:cNvSpPr/>
            <p:nvPr/>
          </p:nvSpPr>
          <p:spPr>
            <a:xfrm>
              <a:off x="2833579" y="5284655"/>
              <a:ext cx="1048882" cy="30669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Занятость</a:t>
              </a:r>
            </a:p>
          </p:txBody>
        </p:sp>
        <p:sp>
          <p:nvSpPr>
            <p:cNvPr id="63" name="Прямоугольник 62">
              <a:hlinkClick r:id="rId9" action="ppaction://hlinksldjump"/>
              <a:extLst>
                <a:ext uri="{FF2B5EF4-FFF2-40B4-BE49-F238E27FC236}">
                  <a16:creationId xmlns:a16="http://schemas.microsoft.com/office/drawing/2014/main" id="{80879C1E-E9C7-42A9-88D5-3A763D0D8677}"/>
                </a:ext>
              </a:extLst>
            </p:cNvPr>
            <p:cNvSpPr/>
            <p:nvPr/>
          </p:nvSpPr>
          <p:spPr>
            <a:xfrm>
              <a:off x="1902980" y="2748458"/>
              <a:ext cx="987057" cy="3066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Вакансии</a:t>
              </a:r>
            </a:p>
          </p:txBody>
        </p:sp>
      </p:grpSp>
      <p:sp>
        <p:nvSpPr>
          <p:cNvPr id="75" name="Овал 74">
            <a:extLst>
              <a:ext uri="{FF2B5EF4-FFF2-40B4-BE49-F238E27FC236}">
                <a16:creationId xmlns:a16="http://schemas.microsoft.com/office/drawing/2014/main" id="{924D3E64-2725-49BE-9448-CEA25BD08E22}"/>
              </a:ext>
            </a:extLst>
          </p:cNvPr>
          <p:cNvSpPr/>
          <p:nvPr/>
        </p:nvSpPr>
        <p:spPr>
          <a:xfrm>
            <a:off x="4366995" y="1893479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7302DDCE-82E0-42C1-85AB-923CF81D17AC}"/>
              </a:ext>
            </a:extLst>
          </p:cNvPr>
          <p:cNvSpPr/>
          <p:nvPr/>
        </p:nvSpPr>
        <p:spPr>
          <a:xfrm>
            <a:off x="7142954" y="2068183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840F2DCF-AA6A-4686-9059-041C6166F4B4}"/>
              </a:ext>
            </a:extLst>
          </p:cNvPr>
          <p:cNvSpPr/>
          <p:nvPr/>
        </p:nvSpPr>
        <p:spPr>
          <a:xfrm>
            <a:off x="3457471" y="4394894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BF0E4A6-3115-4DCB-8AF8-C79B6E14FF27}"/>
              </a:ext>
            </a:extLst>
          </p:cNvPr>
          <p:cNvSpPr/>
          <p:nvPr/>
        </p:nvSpPr>
        <p:spPr>
          <a:xfrm>
            <a:off x="2501670" y="2243640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hlinkClick r:id="rId10" action="ppaction://hlinksldjump"/>
            <a:extLst>
              <a:ext uri="{FF2B5EF4-FFF2-40B4-BE49-F238E27FC236}">
                <a16:creationId xmlns:a16="http://schemas.microsoft.com/office/drawing/2014/main" id="{65817A0B-975B-49A0-890B-59A7C38E09E3}"/>
              </a:ext>
            </a:extLst>
          </p:cNvPr>
          <p:cNvSpPr/>
          <p:nvPr/>
        </p:nvSpPr>
        <p:spPr>
          <a:xfrm>
            <a:off x="7664831" y="4530884"/>
            <a:ext cx="19109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Оценка компетенций и навыков</a:t>
            </a: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6E94798-FCCC-4F40-BF98-AD972993A8F9}"/>
              </a:ext>
            </a:extLst>
          </p:cNvPr>
          <p:cNvSpPr/>
          <p:nvPr/>
        </p:nvSpPr>
        <p:spPr>
          <a:xfrm>
            <a:off x="6918243" y="4204629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hlinkClick r:id="rId11" action="ppaction://hlinksldjump"/>
            <a:extLst>
              <a:ext uri="{FF2B5EF4-FFF2-40B4-BE49-F238E27FC236}">
                <a16:creationId xmlns:a16="http://schemas.microsoft.com/office/drawing/2014/main" id="{AD0CE752-BB11-45C1-AD9C-6119AB6FD948}"/>
              </a:ext>
            </a:extLst>
          </p:cNvPr>
          <p:cNvSpPr txBox="1"/>
          <p:nvPr/>
        </p:nvSpPr>
        <p:spPr>
          <a:xfrm>
            <a:off x="2738791" y="2570147"/>
            <a:ext cx="114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Источники</a:t>
            </a:r>
          </a:p>
        </p:txBody>
      </p:sp>
      <p:sp>
        <p:nvSpPr>
          <p:cNvPr id="84" name="TextBox 83">
            <a:hlinkClick r:id="rId12" action="ppaction://hlinksldjump"/>
            <a:extLst>
              <a:ext uri="{FF2B5EF4-FFF2-40B4-BE49-F238E27FC236}">
                <a16:creationId xmlns:a16="http://schemas.microsoft.com/office/drawing/2014/main" id="{6F8374BD-40C0-48F9-8A9F-7EFF442660AE}"/>
              </a:ext>
            </a:extLst>
          </p:cNvPr>
          <p:cNvSpPr txBox="1"/>
          <p:nvPr/>
        </p:nvSpPr>
        <p:spPr>
          <a:xfrm>
            <a:off x="4094060" y="2301941"/>
            <a:ext cx="1813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Оценка качества данных</a:t>
            </a:r>
          </a:p>
        </p:txBody>
      </p:sp>
      <p:sp>
        <p:nvSpPr>
          <p:cNvPr id="85" name="TextBox 84">
            <a:hlinkClick r:id="rId13" action="ppaction://hlinksldjump"/>
            <a:extLst>
              <a:ext uri="{FF2B5EF4-FFF2-40B4-BE49-F238E27FC236}">
                <a16:creationId xmlns:a16="http://schemas.microsoft.com/office/drawing/2014/main" id="{F601141D-FACE-405C-A525-E328ABE55CCF}"/>
              </a:ext>
            </a:extLst>
          </p:cNvPr>
          <p:cNvSpPr txBox="1"/>
          <p:nvPr/>
        </p:nvSpPr>
        <p:spPr>
          <a:xfrm>
            <a:off x="6092664" y="2394382"/>
            <a:ext cx="16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Прогнозирование 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40F4541B-54A0-4BAB-A44A-75E48E06E0B4}"/>
              </a:ext>
            </a:extLst>
          </p:cNvPr>
          <p:cNvSpPr/>
          <p:nvPr/>
        </p:nvSpPr>
        <p:spPr>
          <a:xfrm>
            <a:off x="7251357" y="4459373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1F2F9E13-B344-402D-A88F-9D3C6EBEE819}"/>
              </a:ext>
            </a:extLst>
          </p:cNvPr>
          <p:cNvSpPr/>
          <p:nvPr/>
        </p:nvSpPr>
        <p:spPr>
          <a:xfrm>
            <a:off x="2252786" y="1874838"/>
            <a:ext cx="5536590" cy="3046299"/>
          </a:xfrm>
          <a:custGeom>
            <a:avLst/>
            <a:gdLst>
              <a:gd name="connsiteX0" fmla="*/ 1268627 w 5536590"/>
              <a:gd name="connsiteY0" fmla="*/ 2862532 h 3046299"/>
              <a:gd name="connsiteX1" fmla="*/ 72125 w 5536590"/>
              <a:gd name="connsiteY1" fmla="*/ 1588209 h 3046299"/>
              <a:gd name="connsiteX2" fmla="*/ 432048 w 5536590"/>
              <a:gd name="connsiteY2" fmla="*/ 274975 h 3046299"/>
              <a:gd name="connsiteX3" fmla="*/ 2863963 w 5536590"/>
              <a:gd name="connsiteY3" fmla="*/ 22056 h 3046299"/>
              <a:gd name="connsiteX4" fmla="*/ 5373699 w 5536590"/>
              <a:gd name="connsiteY4" fmla="*/ 323613 h 3046299"/>
              <a:gd name="connsiteX5" fmla="*/ 4848405 w 5536590"/>
              <a:gd name="connsiteY5" fmla="*/ 2765256 h 3046299"/>
              <a:gd name="connsiteX6" fmla="*/ 1268627 w 5536590"/>
              <a:gd name="connsiteY6" fmla="*/ 2862532 h 304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590" h="3046299">
                <a:moveTo>
                  <a:pt x="1268627" y="2862532"/>
                </a:moveTo>
                <a:cubicBezTo>
                  <a:pt x="472580" y="2666358"/>
                  <a:pt x="211555" y="2019468"/>
                  <a:pt x="72125" y="1588209"/>
                </a:cubicBezTo>
                <a:cubicBezTo>
                  <a:pt x="-67305" y="1156950"/>
                  <a:pt x="-33258" y="536000"/>
                  <a:pt x="432048" y="274975"/>
                </a:cubicBezTo>
                <a:cubicBezTo>
                  <a:pt x="897354" y="13950"/>
                  <a:pt x="2040355" y="13950"/>
                  <a:pt x="2863963" y="22056"/>
                </a:cubicBezTo>
                <a:cubicBezTo>
                  <a:pt x="3687571" y="30162"/>
                  <a:pt x="5042959" y="-133587"/>
                  <a:pt x="5373699" y="323613"/>
                </a:cubicBezTo>
                <a:cubicBezTo>
                  <a:pt x="5704439" y="780813"/>
                  <a:pt x="5532584" y="2342103"/>
                  <a:pt x="4848405" y="2765256"/>
                </a:cubicBezTo>
                <a:cubicBezTo>
                  <a:pt x="4164226" y="3188409"/>
                  <a:pt x="2064674" y="3058706"/>
                  <a:pt x="1268627" y="2862532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hlinkClick r:id="rId14" action="ppaction://hlinksldjump"/>
            <a:extLst>
              <a:ext uri="{FF2B5EF4-FFF2-40B4-BE49-F238E27FC236}">
                <a16:creationId xmlns:a16="http://schemas.microsoft.com/office/drawing/2014/main" id="{95B4C419-4CD4-4B5A-964B-0508726EB91B}"/>
              </a:ext>
            </a:extLst>
          </p:cNvPr>
          <p:cNvSpPr txBox="1"/>
          <p:nvPr/>
        </p:nvSpPr>
        <p:spPr>
          <a:xfrm>
            <a:off x="3276047" y="4055138"/>
            <a:ext cx="172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Анализ трендов</a:t>
            </a:r>
          </a:p>
        </p:txBody>
      </p:sp>
      <p:sp>
        <p:nvSpPr>
          <p:cNvPr id="90" name="TextBox 89">
            <a:hlinkClick r:id="rId15" action="ppaction://hlinksldjump"/>
            <a:extLst>
              <a:ext uri="{FF2B5EF4-FFF2-40B4-BE49-F238E27FC236}">
                <a16:creationId xmlns:a16="http://schemas.microsoft.com/office/drawing/2014/main" id="{C9ECEA47-7ACB-42D5-8D0F-F035D7ACBEDA}"/>
              </a:ext>
            </a:extLst>
          </p:cNvPr>
          <p:cNvSpPr txBox="1"/>
          <p:nvPr/>
        </p:nvSpPr>
        <p:spPr>
          <a:xfrm>
            <a:off x="5799065" y="3758551"/>
            <a:ext cx="136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Анализ компетенций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7C602296-2A3D-4837-9D75-574FE8BCA045}"/>
              </a:ext>
            </a:extLst>
          </p:cNvPr>
          <p:cNvSpPr/>
          <p:nvPr/>
        </p:nvSpPr>
        <p:spPr>
          <a:xfrm>
            <a:off x="8163446" y="3707670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ОБУЧЕНИЕ</a:t>
            </a:r>
          </a:p>
        </p:txBody>
      </p:sp>
      <p:sp>
        <p:nvSpPr>
          <p:cNvPr id="92" name="Прямоугольник 91">
            <a:hlinkClick r:id="rId16" action="ppaction://hlinksldjump"/>
            <a:extLst>
              <a:ext uri="{FF2B5EF4-FFF2-40B4-BE49-F238E27FC236}">
                <a16:creationId xmlns:a16="http://schemas.microsoft.com/office/drawing/2014/main" id="{16F89814-F028-4BC6-8B18-288F11D55C1B}"/>
              </a:ext>
            </a:extLst>
          </p:cNvPr>
          <p:cNvSpPr/>
          <p:nvPr/>
        </p:nvSpPr>
        <p:spPr>
          <a:xfrm>
            <a:off x="9221745" y="2573648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Электронное обучение</a:t>
            </a:r>
          </a:p>
        </p:txBody>
      </p:sp>
      <p:sp>
        <p:nvSpPr>
          <p:cNvPr id="93" name="Прямоугольник 92">
            <a:hlinkClick r:id="rId17" action="ppaction://hlinksldjump"/>
            <a:extLst>
              <a:ext uri="{FF2B5EF4-FFF2-40B4-BE49-F238E27FC236}">
                <a16:creationId xmlns:a16="http://schemas.microsoft.com/office/drawing/2014/main" id="{18E8F91E-923E-4C9C-9AEB-6FDD8B929A20}"/>
              </a:ext>
            </a:extLst>
          </p:cNvPr>
          <p:cNvSpPr/>
          <p:nvPr/>
        </p:nvSpPr>
        <p:spPr>
          <a:xfrm>
            <a:off x="7289759" y="5781085"/>
            <a:ext cx="232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Методы обучения и развития персонала</a:t>
            </a: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8AB85E0B-1EC9-49E0-9BD1-2C13683C7DB0}"/>
              </a:ext>
            </a:extLst>
          </p:cNvPr>
          <p:cNvSpPr/>
          <p:nvPr/>
        </p:nvSpPr>
        <p:spPr>
          <a:xfrm>
            <a:off x="6879090" y="5837237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D87F472C-B1AF-407E-85DC-8B342A479265}"/>
              </a:ext>
            </a:extLst>
          </p:cNvPr>
          <p:cNvSpPr/>
          <p:nvPr/>
        </p:nvSpPr>
        <p:spPr>
          <a:xfrm>
            <a:off x="8827768" y="2563551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83E07E71-DA8A-43C2-9D02-C724FF49E4FB}"/>
              </a:ext>
            </a:extLst>
          </p:cNvPr>
          <p:cNvSpPr/>
          <p:nvPr/>
        </p:nvSpPr>
        <p:spPr>
          <a:xfrm>
            <a:off x="1663430" y="1428609"/>
            <a:ext cx="9990306" cy="410296"/>
          </a:xfrm>
          <a:custGeom>
            <a:avLst/>
            <a:gdLst>
              <a:gd name="connsiteX0" fmla="*/ 0 w 9990306"/>
              <a:gd name="connsiteY0" fmla="*/ 59723 h 410296"/>
              <a:gd name="connsiteX1" fmla="*/ 1138136 w 9990306"/>
              <a:gd name="connsiteY1" fmla="*/ 409919 h 410296"/>
              <a:gd name="connsiteX2" fmla="*/ 2840476 w 9990306"/>
              <a:gd name="connsiteY2" fmla="*/ 1357 h 410296"/>
              <a:gd name="connsiteX3" fmla="*/ 6138153 w 9990306"/>
              <a:gd name="connsiteY3" fmla="*/ 273731 h 410296"/>
              <a:gd name="connsiteX4" fmla="*/ 9990306 w 9990306"/>
              <a:gd name="connsiteY4" fmla="*/ 157000 h 41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306" h="410296">
                <a:moveTo>
                  <a:pt x="0" y="59723"/>
                </a:moveTo>
                <a:cubicBezTo>
                  <a:pt x="332361" y="239685"/>
                  <a:pt x="664723" y="419647"/>
                  <a:pt x="1138136" y="409919"/>
                </a:cubicBezTo>
                <a:cubicBezTo>
                  <a:pt x="1611549" y="400191"/>
                  <a:pt x="2007140" y="24055"/>
                  <a:pt x="2840476" y="1357"/>
                </a:cubicBezTo>
                <a:cubicBezTo>
                  <a:pt x="3673812" y="-21341"/>
                  <a:pt x="4946515" y="247791"/>
                  <a:pt x="6138153" y="273731"/>
                </a:cubicBezTo>
                <a:lnTo>
                  <a:pt x="9990306" y="157000"/>
                </a:lnTo>
              </a:path>
            </a:pathLst>
          </a:custGeom>
          <a:noFill/>
          <a:ln w="57150">
            <a:solidFill>
              <a:srgbClr val="6EE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4B60A32-15F2-44E1-83A6-68AE0F1358BF}"/>
              </a:ext>
            </a:extLst>
          </p:cNvPr>
          <p:cNvSpPr/>
          <p:nvPr/>
        </p:nvSpPr>
        <p:spPr>
          <a:xfrm>
            <a:off x="1120407" y="1952799"/>
            <a:ext cx="364747" cy="371428"/>
          </a:xfrm>
          <a:prstGeom prst="ellipse">
            <a:avLst/>
          </a:prstGeom>
          <a:ln w="57150">
            <a:solidFill>
              <a:srgbClr val="FFCC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hlinkClick r:id="rId18" action="ppaction://hlinksldjump"/>
            <a:extLst>
              <a:ext uri="{FF2B5EF4-FFF2-40B4-BE49-F238E27FC236}">
                <a16:creationId xmlns:a16="http://schemas.microsoft.com/office/drawing/2014/main" id="{2C22D21E-B691-45C6-AE8B-E0A4D4AE987E}"/>
              </a:ext>
            </a:extLst>
          </p:cNvPr>
          <p:cNvSpPr/>
          <p:nvPr/>
        </p:nvSpPr>
        <p:spPr>
          <a:xfrm>
            <a:off x="43567" y="2272311"/>
            <a:ext cx="140318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Работадатели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867EB87C-8C3F-449E-A773-63544B42BAA1}"/>
              </a:ext>
            </a:extLst>
          </p:cNvPr>
          <p:cNvSpPr/>
          <p:nvPr/>
        </p:nvSpPr>
        <p:spPr>
          <a:xfrm>
            <a:off x="5630453" y="4900220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>
            <a:hlinkClick r:id="rId6" action="ppaction://hlinksldjump"/>
            <a:extLst>
              <a:ext uri="{FF2B5EF4-FFF2-40B4-BE49-F238E27FC236}">
                <a16:creationId xmlns:a16="http://schemas.microsoft.com/office/drawing/2014/main" id="{E3499E2F-5657-4D68-9498-BF8EB44D77A0}"/>
              </a:ext>
            </a:extLst>
          </p:cNvPr>
          <p:cNvSpPr txBox="1"/>
          <p:nvPr/>
        </p:nvSpPr>
        <p:spPr>
          <a:xfrm>
            <a:off x="5261306" y="5276524"/>
            <a:ext cx="136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Онлайн сервисы для анализа</a:t>
            </a: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F834A860-2E22-461F-8DF0-AAAE547B9893}"/>
              </a:ext>
            </a:extLst>
          </p:cNvPr>
          <p:cNvSpPr/>
          <p:nvPr/>
        </p:nvSpPr>
        <p:spPr>
          <a:xfrm>
            <a:off x="199268" y="1549760"/>
            <a:ext cx="364747" cy="371428"/>
          </a:xfrm>
          <a:prstGeom prst="ellipse">
            <a:avLst/>
          </a:prstGeom>
          <a:ln w="57150">
            <a:solidFill>
              <a:srgbClr val="FFCC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Прямоугольник 104">
            <a:hlinkClick r:id="rId19" action="ppaction://hlinksldjump"/>
            <a:extLst>
              <a:ext uri="{FF2B5EF4-FFF2-40B4-BE49-F238E27FC236}">
                <a16:creationId xmlns:a16="http://schemas.microsoft.com/office/drawing/2014/main" id="{59303BC0-A8AC-476B-A8CE-274D25E99DBB}"/>
              </a:ext>
            </a:extLst>
          </p:cNvPr>
          <p:cNvSpPr/>
          <p:nvPr/>
        </p:nvSpPr>
        <p:spPr>
          <a:xfrm>
            <a:off x="116796" y="928834"/>
            <a:ext cx="1351750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Уровень безработицы</a:t>
            </a:r>
          </a:p>
        </p:txBody>
      </p:sp>
    </p:spTree>
    <p:extLst>
      <p:ext uri="{BB962C8B-B14F-4D97-AF65-F5344CB8AC3E}">
        <p14:creationId xmlns:p14="http://schemas.microsoft.com/office/powerpoint/2010/main" val="3813657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FC5AB8-438D-443C-A08A-BCCE67A28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99" y="2495325"/>
            <a:ext cx="10515600" cy="1325562"/>
          </a:xfrm>
        </p:spPr>
        <p:txBody>
          <a:bodyPr/>
          <a:lstStyle/>
          <a:p>
            <a:r>
              <a:rPr lang="ru-RU" sz="4000" dirty="0"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77413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5D34D7-BAFC-476D-ABE6-45CE87EF27E3}"/>
              </a:ext>
            </a:extLst>
          </p:cNvPr>
          <p:cNvSpPr txBox="1"/>
          <p:nvPr/>
        </p:nvSpPr>
        <p:spPr>
          <a:xfrm>
            <a:off x="1642188" y="1352939"/>
            <a:ext cx="7763069" cy="207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CBD848A-2497-45CF-96C8-DE11F7556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139764"/>
              </p:ext>
            </p:extLst>
          </p:nvPr>
        </p:nvGraphicFramePr>
        <p:xfrm>
          <a:off x="1212979" y="719665"/>
          <a:ext cx="9713167" cy="529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53408-F001-450A-B077-3ECE3551E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435" y="3643719"/>
            <a:ext cx="3105320" cy="15153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CA574C-A4D7-413A-AD1E-353E8D48B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45" y="3643719"/>
            <a:ext cx="3105320" cy="151534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21D29205-7B8C-4C01-A11D-810567A8A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80747"/>
                  </p:ext>
                </p:extLst>
              </p:nvPr>
            </p:nvGraphicFramePr>
            <p:xfrm>
              <a:off x="9330613" y="34991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1D29205-7B8C-4C01-A11D-810567A8A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30613" y="34991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7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70B36-E8FB-4CC8-ADC7-05A532F3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84299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Обзор существующих онлайн сервисов для анализа рынка труда в РФ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1EEA43C7-F127-49EC-B6E3-CA7DE15FD0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503071"/>
              </p:ext>
            </p:extLst>
          </p:nvPr>
        </p:nvGraphicFramePr>
        <p:xfrm>
          <a:off x="538065" y="1847462"/>
          <a:ext cx="10938588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6E6568DB-0763-408D-B0D2-007D728D68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076922"/>
                  </p:ext>
                </p:extLst>
              </p:nvPr>
            </p:nvGraphicFramePr>
            <p:xfrm>
              <a:off x="9825135" y="0"/>
              <a:ext cx="2366865" cy="133136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66865" cy="13313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E6568DB-0763-408D-B0D2-007D728D68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5135" y="0"/>
                <a:ext cx="2366865" cy="13313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9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31225554-3A62-4786-B082-42C3BCBFA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738280"/>
              </p:ext>
            </p:extLst>
          </p:nvPr>
        </p:nvGraphicFramePr>
        <p:xfrm>
          <a:off x="1073427" y="735496"/>
          <a:ext cx="9815398" cy="5226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A02BDFF4-DC0E-4985-B874-79C2941AB7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046620"/>
                  </p:ext>
                </p:extLst>
              </p:nvPr>
            </p:nvGraphicFramePr>
            <p:xfrm>
              <a:off x="9330613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02BDFF4-DC0E-4985-B874-79C2941AB7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613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15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844E8ED-9C79-4744-9167-066979607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357897"/>
              </p:ext>
            </p:extLst>
          </p:nvPr>
        </p:nvGraphicFramePr>
        <p:xfrm>
          <a:off x="-503853" y="188843"/>
          <a:ext cx="13361437" cy="6295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90B99E-40FD-4738-B8D8-74E51ABE4E8C}"/>
              </a:ext>
            </a:extLst>
          </p:cNvPr>
          <p:cNvSpPr txBox="1"/>
          <p:nvPr/>
        </p:nvSpPr>
        <p:spPr>
          <a:xfrm>
            <a:off x="4790491" y="2241604"/>
            <a:ext cx="27727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Общая европейская рамка компетенций</a:t>
            </a:r>
          </a:p>
          <a:p>
            <a:r>
              <a:rPr lang="ru-RU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ИКТ-специалистов для всех секторов индустрии</a:t>
            </a:r>
          </a:p>
        </p:txBody>
      </p:sp>
      <p:grpSp>
        <p:nvGrpSpPr>
          <p:cNvPr id="7" name="Группа 6" descr="Это изображение содержит иллюстрацию человека, стоящего спиной к зрителю. ">
            <a:extLst>
              <a:ext uri="{FF2B5EF4-FFF2-40B4-BE49-F238E27FC236}">
                <a16:creationId xmlns:a16="http://schemas.microsoft.com/office/drawing/2014/main" id="{BC85ECA1-11F4-4BA4-A11D-F638B1790F03}"/>
              </a:ext>
            </a:extLst>
          </p:cNvPr>
          <p:cNvGrpSpPr/>
          <p:nvPr/>
        </p:nvGrpSpPr>
        <p:grpSpPr>
          <a:xfrm>
            <a:off x="736358" y="4178300"/>
            <a:ext cx="2668588" cy="2679700"/>
            <a:chOff x="4832350" y="3127375"/>
            <a:chExt cx="2668588" cy="2679700"/>
          </a:xfrm>
        </p:grpSpPr>
        <p:sp>
          <p:nvSpPr>
            <p:cNvPr id="8" name="Полилиния 5">
              <a:extLst>
                <a:ext uri="{FF2B5EF4-FFF2-40B4-BE49-F238E27FC236}">
                  <a16:creationId xmlns:a16="http://schemas.microsoft.com/office/drawing/2014/main" id="{55818384-7496-4EF4-A3B6-10B7BA29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9" name="Автофигура 3">
              <a:extLst>
                <a:ext uri="{FF2B5EF4-FFF2-40B4-BE49-F238E27FC236}">
                  <a16:creationId xmlns:a16="http://schemas.microsoft.com/office/drawing/2014/main" id="{39C4EC34-F256-4EE4-AE44-140ED7E315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4ABA5546-879C-4E16-90B8-F8FCD4A35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1" name="Полилиния 7">
              <a:extLst>
                <a:ext uri="{FF2B5EF4-FFF2-40B4-BE49-F238E27FC236}">
                  <a16:creationId xmlns:a16="http://schemas.microsoft.com/office/drawing/2014/main" id="{6094D869-1226-4206-A273-38E97496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2" name="Полилиния 8">
              <a:extLst>
                <a:ext uri="{FF2B5EF4-FFF2-40B4-BE49-F238E27FC236}">
                  <a16:creationId xmlns:a16="http://schemas.microsoft.com/office/drawing/2014/main" id="{1436743E-BACE-4586-96E3-E58848D2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3" name="Полилиния 9">
              <a:extLst>
                <a:ext uri="{FF2B5EF4-FFF2-40B4-BE49-F238E27FC236}">
                  <a16:creationId xmlns:a16="http://schemas.microsoft.com/office/drawing/2014/main" id="{7C7ECDBE-1ED7-464B-BF23-C573EED4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4" name="Полилиния 10">
              <a:extLst>
                <a:ext uri="{FF2B5EF4-FFF2-40B4-BE49-F238E27FC236}">
                  <a16:creationId xmlns:a16="http://schemas.microsoft.com/office/drawing/2014/main" id="{64FD5C09-02F0-4607-8535-CC868F6E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5" name="Полилиния: Фигура 21">
              <a:extLst>
                <a:ext uri="{FF2B5EF4-FFF2-40B4-BE49-F238E27FC236}">
                  <a16:creationId xmlns:a16="http://schemas.microsoft.com/office/drawing/2014/main" id="{375AA46A-3195-4D86-BFE4-CA42BE4A3B00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олилиния 11">
              <a:extLst>
                <a:ext uri="{FF2B5EF4-FFF2-40B4-BE49-F238E27FC236}">
                  <a16:creationId xmlns:a16="http://schemas.microsoft.com/office/drawing/2014/main" id="{7C9B02EA-92C1-4D82-9DD1-FB2A8EB5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7" name="Полилиния 12">
              <a:extLst>
                <a:ext uri="{FF2B5EF4-FFF2-40B4-BE49-F238E27FC236}">
                  <a16:creationId xmlns:a16="http://schemas.microsoft.com/office/drawing/2014/main" id="{52F08EE2-99D1-47B1-873E-484062FE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8" name="Полилиния 13">
              <a:extLst>
                <a:ext uri="{FF2B5EF4-FFF2-40B4-BE49-F238E27FC236}">
                  <a16:creationId xmlns:a16="http://schemas.microsoft.com/office/drawing/2014/main" id="{855344D8-66C0-4FEB-967E-4A04C4C50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9" name="Полилиния 14">
              <a:extLst>
                <a:ext uri="{FF2B5EF4-FFF2-40B4-BE49-F238E27FC236}">
                  <a16:creationId xmlns:a16="http://schemas.microsoft.com/office/drawing/2014/main" id="{8D0AD9BB-2866-4AF2-803A-A0D9B678B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0" name="Полилиния 15">
              <a:extLst>
                <a:ext uri="{FF2B5EF4-FFF2-40B4-BE49-F238E27FC236}">
                  <a16:creationId xmlns:a16="http://schemas.microsoft.com/office/drawing/2014/main" id="{24F13F98-E34B-4F32-AADF-737C29EE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1" name="Полилиния 16">
              <a:extLst>
                <a:ext uri="{FF2B5EF4-FFF2-40B4-BE49-F238E27FC236}">
                  <a16:creationId xmlns:a16="http://schemas.microsoft.com/office/drawing/2014/main" id="{F18A7E0C-D7B2-44B9-8810-05EE47282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2" name="Полилиния 17">
              <a:extLst>
                <a:ext uri="{FF2B5EF4-FFF2-40B4-BE49-F238E27FC236}">
                  <a16:creationId xmlns:a16="http://schemas.microsoft.com/office/drawing/2014/main" id="{25335B4E-2731-4853-9FE7-C661E6BEF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3" name="Полилиния 18">
              <a:extLst>
                <a:ext uri="{FF2B5EF4-FFF2-40B4-BE49-F238E27FC236}">
                  <a16:creationId xmlns:a16="http://schemas.microsoft.com/office/drawing/2014/main" id="{FCC5471E-AAB9-4634-9354-045734772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4" name="Полилиния 19">
              <a:extLst>
                <a:ext uri="{FF2B5EF4-FFF2-40B4-BE49-F238E27FC236}">
                  <a16:creationId xmlns:a16="http://schemas.microsoft.com/office/drawing/2014/main" id="{B82790F8-E21D-4CD3-B14E-B05FA6A5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" name="Полилиния 20">
              <a:extLst>
                <a:ext uri="{FF2B5EF4-FFF2-40B4-BE49-F238E27FC236}">
                  <a16:creationId xmlns:a16="http://schemas.microsoft.com/office/drawing/2014/main" id="{43A9044E-5BF5-4B43-B610-7C864BD6F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" name="Полилиния: Фигура 24">
              <a:extLst>
                <a:ext uri="{FF2B5EF4-FFF2-40B4-BE49-F238E27FC236}">
                  <a16:creationId xmlns:a16="http://schemas.microsoft.com/office/drawing/2014/main" id="{06861B18-B806-4A8D-BF08-A5AD4744BCC0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" name="Полилиния: Фигура 149">
              <a:extLst>
                <a:ext uri="{FF2B5EF4-FFF2-40B4-BE49-F238E27FC236}">
                  <a16:creationId xmlns:a16="http://schemas.microsoft.com/office/drawing/2014/main" id="{43991446-9AFA-4BB5-A7C6-DDFC48B1A3A5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" name="Полилиния: Фигура 25">
              <a:extLst>
                <a:ext uri="{FF2B5EF4-FFF2-40B4-BE49-F238E27FC236}">
                  <a16:creationId xmlns:a16="http://schemas.microsoft.com/office/drawing/2014/main" id="{DEF94C73-E8F4-4115-B802-5F6C6ECCCA03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Группа 28" descr="Это изображение содержит значок с тремя людьми и шаром. ">
            <a:extLst>
              <a:ext uri="{FF2B5EF4-FFF2-40B4-BE49-F238E27FC236}">
                <a16:creationId xmlns:a16="http://schemas.microsoft.com/office/drawing/2014/main" id="{2F26E208-BF6C-4481-92CB-5D38DB3F034C}"/>
              </a:ext>
            </a:extLst>
          </p:cNvPr>
          <p:cNvGrpSpPr/>
          <p:nvPr/>
        </p:nvGrpSpPr>
        <p:grpSpPr>
          <a:xfrm>
            <a:off x="10665303" y="594653"/>
            <a:ext cx="1271588" cy="1273175"/>
            <a:chOff x="2690812" y="4162425"/>
            <a:chExt cx="1271588" cy="1273175"/>
          </a:xfrm>
        </p:grpSpPr>
        <p:sp>
          <p:nvSpPr>
            <p:cNvPr id="30" name="Овал 24">
              <a:extLst>
                <a:ext uri="{FF2B5EF4-FFF2-40B4-BE49-F238E27FC236}">
                  <a16:creationId xmlns:a16="http://schemas.microsoft.com/office/drawing/2014/main" id="{1B1C3644-7510-4A30-9C6B-2AD0ACCB7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BA85D40B-142C-4036-9A01-1FE68559B11C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32" name="Полилиния 258">
                <a:extLst>
                  <a:ext uri="{FF2B5EF4-FFF2-40B4-BE49-F238E27FC236}">
                    <a16:creationId xmlns:a16="http://schemas.microsoft.com/office/drawing/2014/main" id="{46951DF4-2DDF-4DE1-A440-FE1DC0A06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3" name="Полилиния 259">
                <a:extLst>
                  <a:ext uri="{FF2B5EF4-FFF2-40B4-BE49-F238E27FC236}">
                    <a16:creationId xmlns:a16="http://schemas.microsoft.com/office/drawing/2014/main" id="{6CFC5F1E-64C8-4192-9FD9-140E5D939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4" name="Полилиния 260">
                <a:extLst>
                  <a:ext uri="{FF2B5EF4-FFF2-40B4-BE49-F238E27FC236}">
                    <a16:creationId xmlns:a16="http://schemas.microsoft.com/office/drawing/2014/main" id="{BE773673-6AF8-4FF4-B482-E7370931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5" name="Линия 261">
                <a:extLst>
                  <a:ext uri="{FF2B5EF4-FFF2-40B4-BE49-F238E27FC236}">
                    <a16:creationId xmlns:a16="http://schemas.microsoft.com/office/drawing/2014/main" id="{54F0BD58-A3D8-46FB-9910-4964E4EE3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6" name="Линия 262">
                <a:extLst>
                  <a:ext uri="{FF2B5EF4-FFF2-40B4-BE49-F238E27FC236}">
                    <a16:creationId xmlns:a16="http://schemas.microsoft.com/office/drawing/2014/main" id="{7D754AD7-A109-44FA-A956-2343C9B78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7" name="Линия 263">
                <a:extLst>
                  <a:ext uri="{FF2B5EF4-FFF2-40B4-BE49-F238E27FC236}">
                    <a16:creationId xmlns:a16="http://schemas.microsoft.com/office/drawing/2014/main" id="{B2E8B193-8B8F-47FF-8608-F5516AAF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8" name="Овал 264">
                <a:extLst>
                  <a:ext uri="{FF2B5EF4-FFF2-40B4-BE49-F238E27FC236}">
                    <a16:creationId xmlns:a16="http://schemas.microsoft.com/office/drawing/2014/main" id="{C3E095D0-1930-4F7D-A572-8A27A9B12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9" name="Овал 265">
                <a:extLst>
                  <a:ext uri="{FF2B5EF4-FFF2-40B4-BE49-F238E27FC236}">
                    <a16:creationId xmlns:a16="http://schemas.microsoft.com/office/drawing/2014/main" id="{8524C95E-9778-43E6-BB70-A9FC928B6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40" name="Овал 266">
                <a:extLst>
                  <a:ext uri="{FF2B5EF4-FFF2-40B4-BE49-F238E27FC236}">
                    <a16:creationId xmlns:a16="http://schemas.microsoft.com/office/drawing/2014/main" id="{E225A646-0EBC-40FC-8D4F-5D80945A4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41" name="Полилиния 267">
                <a:extLst>
                  <a:ext uri="{FF2B5EF4-FFF2-40B4-BE49-F238E27FC236}">
                    <a16:creationId xmlns:a16="http://schemas.microsoft.com/office/drawing/2014/main" id="{FF14F329-028A-4DCB-AECB-E6841FD1B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p:grpSp>
        <p:nvGrpSpPr>
          <p:cNvPr id="59" name="Группа 58" descr="Это изображение содержит значок с 1 человеком, который взаимодействует с тремя людьми. ">
            <a:extLst>
              <a:ext uri="{FF2B5EF4-FFF2-40B4-BE49-F238E27FC236}">
                <a16:creationId xmlns:a16="http://schemas.microsoft.com/office/drawing/2014/main" id="{B5273813-FC33-47B1-BC26-EA2CBFA8B2A2}"/>
              </a:ext>
            </a:extLst>
          </p:cNvPr>
          <p:cNvGrpSpPr/>
          <p:nvPr/>
        </p:nvGrpSpPr>
        <p:grpSpPr>
          <a:xfrm>
            <a:off x="10678571" y="2653970"/>
            <a:ext cx="1273175" cy="1271588"/>
            <a:chOff x="5459412" y="1395413"/>
            <a:chExt cx="1273175" cy="1271588"/>
          </a:xfrm>
        </p:grpSpPr>
        <p:sp>
          <p:nvSpPr>
            <p:cNvPr id="60" name="Овал 26">
              <a:extLst>
                <a:ext uri="{FF2B5EF4-FFF2-40B4-BE49-F238E27FC236}">
                  <a16:creationId xmlns:a16="http://schemas.microsoft.com/office/drawing/2014/main" id="{EA6BEE66-D4EA-4B09-9F4C-53058398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614D956C-9381-4C4E-85F0-EFDC8C22570A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62" name="Овал 309">
                <a:extLst>
                  <a:ext uri="{FF2B5EF4-FFF2-40B4-BE49-F238E27FC236}">
                    <a16:creationId xmlns:a16="http://schemas.microsoft.com/office/drawing/2014/main" id="{D98BCDFD-BC17-4484-889B-C44185B4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3" name="Полилиния 310">
                <a:extLst>
                  <a:ext uri="{FF2B5EF4-FFF2-40B4-BE49-F238E27FC236}">
                    <a16:creationId xmlns:a16="http://schemas.microsoft.com/office/drawing/2014/main" id="{D32DCFD0-A981-47FA-AA23-C8C76C8DD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4" name="Овал 311">
                <a:extLst>
                  <a:ext uri="{FF2B5EF4-FFF2-40B4-BE49-F238E27FC236}">
                    <a16:creationId xmlns:a16="http://schemas.microsoft.com/office/drawing/2014/main" id="{F0AEDD06-803D-488B-B737-95465B0AB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5" name="Полилиния 312">
                <a:extLst>
                  <a:ext uri="{FF2B5EF4-FFF2-40B4-BE49-F238E27FC236}">
                    <a16:creationId xmlns:a16="http://schemas.microsoft.com/office/drawing/2014/main" id="{B8877345-B860-428F-B196-6812BFBF3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6" name="Овал 313">
                <a:extLst>
                  <a:ext uri="{FF2B5EF4-FFF2-40B4-BE49-F238E27FC236}">
                    <a16:creationId xmlns:a16="http://schemas.microsoft.com/office/drawing/2014/main" id="{DB03666E-6E96-4585-9CB9-E12E05596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7" name="Полилиния 314">
                <a:extLst>
                  <a:ext uri="{FF2B5EF4-FFF2-40B4-BE49-F238E27FC236}">
                    <a16:creationId xmlns:a16="http://schemas.microsoft.com/office/drawing/2014/main" id="{96C44E75-47F9-4A12-B9C0-59BC15A4D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8" name="Овал 315">
                <a:extLst>
                  <a:ext uri="{FF2B5EF4-FFF2-40B4-BE49-F238E27FC236}">
                    <a16:creationId xmlns:a16="http://schemas.microsoft.com/office/drawing/2014/main" id="{4863DBD3-FBF8-4DFF-A57E-8437974E6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9" name="Полилиния 316">
                <a:extLst>
                  <a:ext uri="{FF2B5EF4-FFF2-40B4-BE49-F238E27FC236}">
                    <a16:creationId xmlns:a16="http://schemas.microsoft.com/office/drawing/2014/main" id="{02065141-91BB-4486-8436-44DBFC28B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0" name="Овал 317">
                <a:extLst>
                  <a:ext uri="{FF2B5EF4-FFF2-40B4-BE49-F238E27FC236}">
                    <a16:creationId xmlns:a16="http://schemas.microsoft.com/office/drawing/2014/main" id="{125D4772-5574-4C81-B48B-0BF665518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1" name="Полилиния 318">
                <a:extLst>
                  <a:ext uri="{FF2B5EF4-FFF2-40B4-BE49-F238E27FC236}">
                    <a16:creationId xmlns:a16="http://schemas.microsoft.com/office/drawing/2014/main" id="{EAB1CDAE-1539-4E1B-B1D8-2FF7246B7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2" name="Полилиния 319">
                <a:extLst>
                  <a:ext uri="{FF2B5EF4-FFF2-40B4-BE49-F238E27FC236}">
                    <a16:creationId xmlns:a16="http://schemas.microsoft.com/office/drawing/2014/main" id="{E6E2A901-552C-4115-8CE3-DA668DFF8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3" name="Линия 320">
                <a:extLst>
                  <a:ext uri="{FF2B5EF4-FFF2-40B4-BE49-F238E27FC236}">
                    <a16:creationId xmlns:a16="http://schemas.microsoft.com/office/drawing/2014/main" id="{95117DF4-7ADD-43AB-B7EB-6116E72A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p:grpSp>
        <p:nvGrpSpPr>
          <p:cNvPr id="74" name="Группа 73" descr="Это изображение содержит значок с тремя взаимодействующими с друг другом людьми. ">
            <a:extLst>
              <a:ext uri="{FF2B5EF4-FFF2-40B4-BE49-F238E27FC236}">
                <a16:creationId xmlns:a16="http://schemas.microsoft.com/office/drawing/2014/main" id="{8B2A349A-8277-4538-B13C-1895A0FC2CB1}"/>
              </a:ext>
            </a:extLst>
          </p:cNvPr>
          <p:cNvGrpSpPr/>
          <p:nvPr/>
        </p:nvGrpSpPr>
        <p:grpSpPr>
          <a:xfrm>
            <a:off x="10602597" y="4711700"/>
            <a:ext cx="1397000" cy="1397000"/>
            <a:chOff x="7356475" y="2143125"/>
            <a:chExt cx="1397000" cy="1397000"/>
          </a:xfrm>
        </p:grpSpPr>
        <p:sp>
          <p:nvSpPr>
            <p:cNvPr id="75" name="Полилиния 27">
              <a:extLst>
                <a:ext uri="{FF2B5EF4-FFF2-40B4-BE49-F238E27FC236}">
                  <a16:creationId xmlns:a16="http://schemas.microsoft.com/office/drawing/2014/main" id="{30367A0E-3EA6-468F-8363-23E3B16AD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76" name="Группа 75">
              <a:extLst>
                <a:ext uri="{FF2B5EF4-FFF2-40B4-BE49-F238E27FC236}">
                  <a16:creationId xmlns:a16="http://schemas.microsoft.com/office/drawing/2014/main" id="{A8F8446B-0380-487E-917A-CC42C78AC7CF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77" name="Полилиния 49">
                <a:extLst>
                  <a:ext uri="{FF2B5EF4-FFF2-40B4-BE49-F238E27FC236}">
                    <a16:creationId xmlns:a16="http://schemas.microsoft.com/office/drawing/2014/main" id="{FA219E8F-005D-4E2E-A612-33E31615B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8" name="Полилиния 50">
                <a:extLst>
                  <a:ext uri="{FF2B5EF4-FFF2-40B4-BE49-F238E27FC236}">
                    <a16:creationId xmlns:a16="http://schemas.microsoft.com/office/drawing/2014/main" id="{3FF850E4-9FED-45F8-A3BF-5FD804C4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9" name="Овал 51">
                <a:extLst>
                  <a:ext uri="{FF2B5EF4-FFF2-40B4-BE49-F238E27FC236}">
                    <a16:creationId xmlns:a16="http://schemas.microsoft.com/office/drawing/2014/main" id="{3BCAD61F-23C6-4FF1-9984-0AD77F662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0" name="Полилиния 52">
                <a:extLst>
                  <a:ext uri="{FF2B5EF4-FFF2-40B4-BE49-F238E27FC236}">
                    <a16:creationId xmlns:a16="http://schemas.microsoft.com/office/drawing/2014/main" id="{5FDCBC91-1F42-43CF-8E58-0F888C94B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1" name="Полилиния 53">
                <a:extLst>
                  <a:ext uri="{FF2B5EF4-FFF2-40B4-BE49-F238E27FC236}">
                    <a16:creationId xmlns:a16="http://schemas.microsoft.com/office/drawing/2014/main" id="{C0240006-726A-49A4-8BEC-9284C520B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2" name="Полилиния 54">
                <a:extLst>
                  <a:ext uri="{FF2B5EF4-FFF2-40B4-BE49-F238E27FC236}">
                    <a16:creationId xmlns:a16="http://schemas.microsoft.com/office/drawing/2014/main" id="{7E5E273C-7456-4197-8DAD-C6514D073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3" name="Овал 55">
                <a:extLst>
                  <a:ext uri="{FF2B5EF4-FFF2-40B4-BE49-F238E27FC236}">
                    <a16:creationId xmlns:a16="http://schemas.microsoft.com/office/drawing/2014/main" id="{92C55594-80C1-47BE-B591-A101D8F5C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4" name="Полилиния 56">
                <a:extLst>
                  <a:ext uri="{FF2B5EF4-FFF2-40B4-BE49-F238E27FC236}">
                    <a16:creationId xmlns:a16="http://schemas.microsoft.com/office/drawing/2014/main" id="{69F856E4-128E-4833-BF1D-FD1654484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5" name="Полилиния 57">
                <a:extLst>
                  <a:ext uri="{FF2B5EF4-FFF2-40B4-BE49-F238E27FC236}">
                    <a16:creationId xmlns:a16="http://schemas.microsoft.com/office/drawing/2014/main" id="{EA8C563A-0D1E-43EB-B829-3AE0AF550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6" name="Полилиния 58">
                <a:extLst>
                  <a:ext uri="{FF2B5EF4-FFF2-40B4-BE49-F238E27FC236}">
                    <a16:creationId xmlns:a16="http://schemas.microsoft.com/office/drawing/2014/main" id="{BD638127-E0D0-4857-886F-82D5A37A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7" name="Овал 59">
                <a:extLst>
                  <a:ext uri="{FF2B5EF4-FFF2-40B4-BE49-F238E27FC236}">
                    <a16:creationId xmlns:a16="http://schemas.microsoft.com/office/drawing/2014/main" id="{DF9E1CA8-9C5A-4E27-B333-756C53697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8" name="Полилиния 60">
                <a:extLst>
                  <a:ext uri="{FF2B5EF4-FFF2-40B4-BE49-F238E27FC236}">
                    <a16:creationId xmlns:a16="http://schemas.microsoft.com/office/drawing/2014/main" id="{38C42D30-044C-4D5F-BD60-E2EEE35C8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9" name="Линия 61">
                <a:extLst>
                  <a:ext uri="{FF2B5EF4-FFF2-40B4-BE49-F238E27FC236}">
                    <a16:creationId xmlns:a16="http://schemas.microsoft.com/office/drawing/2014/main" id="{84DE10E7-9606-446E-8AD4-60AA131AD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90" name="Линия 62">
                <a:extLst>
                  <a:ext uri="{FF2B5EF4-FFF2-40B4-BE49-F238E27FC236}">
                    <a16:creationId xmlns:a16="http://schemas.microsoft.com/office/drawing/2014/main" id="{FB60F363-B8DF-460D-A7B8-3E2983015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Ссылка на слайд 90">
                <a:extLst>
                  <a:ext uri="{FF2B5EF4-FFF2-40B4-BE49-F238E27FC236}">
                    <a16:creationId xmlns:a16="http://schemas.microsoft.com/office/drawing/2014/main" id="{1A50D3A0-B2B5-4396-B645-3598517313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7017358"/>
                  </p:ext>
                </p:extLst>
              </p:nvPr>
            </p:nvGraphicFramePr>
            <p:xfrm>
              <a:off x="-2980" y="3335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Ссылка на слайд 9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A50D3A0-B2B5-4396-B645-3598517313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80" y="3335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15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41038CB2-39BF-4CDE-9EFE-F5DD283A1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939468"/>
              </p:ext>
            </p:extLst>
          </p:nvPr>
        </p:nvGraphicFramePr>
        <p:xfrm>
          <a:off x="2157907" y="1238067"/>
          <a:ext cx="3339210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14E6EC96-1C98-44DB-BF82-F5AB11C4B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4229"/>
              </p:ext>
            </p:extLst>
          </p:nvPr>
        </p:nvGraphicFramePr>
        <p:xfrm>
          <a:off x="6511381" y="1238067"/>
          <a:ext cx="3339210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38BFBAF9-438C-4C10-B741-5FBB547CB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839264"/>
              </p:ext>
            </p:extLst>
          </p:nvPr>
        </p:nvGraphicFramePr>
        <p:xfrm>
          <a:off x="8180986" y="3647661"/>
          <a:ext cx="3339210" cy="279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192D6EEF-F258-4EDE-8EE9-6334D7CF8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755887"/>
              </p:ext>
            </p:extLst>
          </p:nvPr>
        </p:nvGraphicFramePr>
        <p:xfrm>
          <a:off x="4105469" y="3647661"/>
          <a:ext cx="3797560" cy="3091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9532633D-41ED-47C9-AE24-43980B72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172004"/>
              </p:ext>
            </p:extLst>
          </p:nvPr>
        </p:nvGraphicFramePr>
        <p:xfrm>
          <a:off x="210007" y="3647661"/>
          <a:ext cx="3339210" cy="176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AA77F9-25DC-4485-982C-9840CA41653E}"/>
              </a:ext>
            </a:extLst>
          </p:cNvPr>
          <p:cNvSpPr/>
          <p:nvPr/>
        </p:nvSpPr>
        <p:spPr>
          <a:xfrm>
            <a:off x="488302" y="447868"/>
            <a:ext cx="11215396" cy="400110"/>
          </a:xfrm>
          <a:prstGeom prst="rect">
            <a:avLst/>
          </a:prstGeom>
          <a:solidFill>
            <a:srgbClr val="FBFBFB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европейская рамка компетенций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ИКТ-специалистов для всех секторов индустрии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84CFDB0C-400B-48BF-BBC6-B54F915D01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380784"/>
                  </p:ext>
                </p:extLst>
              </p:nvPr>
            </p:nvGraphicFramePr>
            <p:xfrm>
              <a:off x="9890450" y="847978"/>
              <a:ext cx="2301550" cy="1294622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1550" cy="12946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84CFDB0C-400B-48BF-BBC6-B54F915D0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90450" y="847978"/>
                <a:ext cx="2301550" cy="12946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16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ллюстрация концепции цифровой трансформации">
            <a:extLst>
              <a:ext uri="{FF2B5EF4-FFF2-40B4-BE49-F238E27FC236}">
                <a16:creationId xmlns:a16="http://schemas.microsoft.com/office/drawing/2014/main" id="{AE7C7629-66DF-4F1C-90F5-2816B0E5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79" y="4284179"/>
            <a:ext cx="2573821" cy="25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CDE620F-519E-412A-A59A-0998128B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7" y="418376"/>
            <a:ext cx="9170504" cy="79775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Область цифровизации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26C9FE0-A428-4709-9BC7-2E135BDD1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369587"/>
              </p:ext>
            </p:extLst>
          </p:nvPr>
        </p:nvGraphicFramePr>
        <p:xfrm>
          <a:off x="0" y="1646721"/>
          <a:ext cx="98397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3D6EBC0E-4D96-446F-B14C-D01A8B303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3832209"/>
                  </p:ext>
                </p:extLst>
              </p:nvPr>
            </p:nvGraphicFramePr>
            <p:xfrm>
              <a:off x="9618179" y="-18690"/>
              <a:ext cx="2573821" cy="1447774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3821" cy="14477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D6EBC0E-4D96-446F-B14C-D01A8B303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18179" y="-18690"/>
                <a:ext cx="2573821" cy="14477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0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66732-4E55-445F-A1C0-4CD93EF8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0"/>
            <a:ext cx="8770381" cy="89573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Анализ компетенций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основные требования к цифровым специалистам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077DE0C-A9D7-428D-B4C8-95D0ABDD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5" y="1343609"/>
            <a:ext cx="7867450" cy="482392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A573A973-8E93-4BDE-9F6A-E0829D9C4D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656652"/>
                  </p:ext>
                </p:extLst>
              </p:nvPr>
            </p:nvGraphicFramePr>
            <p:xfrm>
              <a:off x="9078685" y="524847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73A973-8E93-4BDE-9F6A-E0829D9C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685" y="524847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E5FF01-FEFD-4C44-931F-F560C2E7B40B}"/>
              </a:ext>
            </a:extLst>
          </p:cNvPr>
          <p:cNvSpPr/>
          <p:nvPr/>
        </p:nvSpPr>
        <p:spPr>
          <a:xfrm>
            <a:off x="7921690" y="1693469"/>
            <a:ext cx="427031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+mn-lt"/>
              </a:rPr>
              <a:t>Инструментом для уточнения содержания профессиональных компетенций</a:t>
            </a:r>
            <a:br>
              <a:rPr lang="ru-RU" sz="1600" dirty="0">
                <a:latin typeface="+mn-lt"/>
              </a:rPr>
            </a:br>
            <a:r>
              <a:rPr lang="ru-RU" sz="1600" dirty="0">
                <a:latin typeface="+mn-lt"/>
              </a:rPr>
              <a:t>служит анализ результатов анкетирования основных работодателей, изучение и учет</a:t>
            </a:r>
            <a:br>
              <a:rPr lang="ru-RU" sz="1600" dirty="0">
                <a:latin typeface="+mn-lt"/>
              </a:rPr>
            </a:br>
            <a:r>
              <a:rPr lang="ru-RU" sz="1600" dirty="0">
                <a:latin typeface="+mn-lt"/>
              </a:rPr>
              <a:t>квалификационных требований по должностям. </a:t>
            </a:r>
            <a:endParaRPr lang="en-US" sz="1600" dirty="0">
              <a:latin typeface="+mn-lt"/>
            </a:endParaRPr>
          </a:p>
          <a:p>
            <a:r>
              <a:rPr lang="ru-RU" sz="1600" dirty="0">
                <a:latin typeface="+mn-lt"/>
              </a:rPr>
              <a:t>В данном случае проводится анализ требований описанных в вакансиях.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2EB19E-735C-4CF0-85F4-DD5E5D8E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91" y="1474767"/>
            <a:ext cx="1898573" cy="2228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FBB784-5CCB-4FB9-BE9D-C8F1A7494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106" y="1440432"/>
            <a:ext cx="1619476" cy="257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01684A-2D78-4458-AF4B-EE84C22B8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782" y="1440432"/>
            <a:ext cx="347234" cy="2572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CC0CE5-00C0-4094-9F3E-E6977F8C4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91" y="4177846"/>
            <a:ext cx="126700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2657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Marketing Strategies by Slidesgo">
  <a:themeElements>
    <a:clrScheme name="Simple Light">
      <a:dk1>
        <a:srgbClr val="000000"/>
      </a:dk1>
      <a:lt1>
        <a:srgbClr val="FFFFFF"/>
      </a:lt1>
      <a:dk2>
        <a:srgbClr val="C5B3FC"/>
      </a:dk2>
      <a:lt2>
        <a:srgbClr val="CDFFC9"/>
      </a:lt2>
      <a:accent1>
        <a:srgbClr val="86FF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Управление персоналом от 24Slide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Marketing Strategies by Slidesgo</Template>
  <TotalTime>553</TotalTime>
  <Words>1935</Words>
  <Application>Microsoft Office PowerPoint</Application>
  <PresentationFormat>Широкоэкранный</PresentationFormat>
  <Paragraphs>202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Barlow</vt:lpstr>
      <vt:lpstr>Calibri</vt:lpstr>
      <vt:lpstr>Calibri Light</vt:lpstr>
      <vt:lpstr>Proxima Nova</vt:lpstr>
      <vt:lpstr>Proxima Nova Semibold</vt:lpstr>
      <vt:lpstr>Segoe UI</vt:lpstr>
      <vt:lpstr>Sora</vt:lpstr>
      <vt:lpstr>Global Marketing Strategies by Slidesgo</vt:lpstr>
      <vt:lpstr>Slidesgo Final Pages</vt:lpstr>
      <vt:lpstr>Управление персоналом от 24Slides</vt:lpstr>
      <vt:lpstr>Анализ рынка труда цифровых специалистов в РФ с помощью онлайн сервисов</vt:lpstr>
      <vt:lpstr>Анализ рынка труда цифровых специалистов в Российской Федерации с использованием онлайн сервисов </vt:lpstr>
      <vt:lpstr>Презентация PowerPoint</vt:lpstr>
      <vt:lpstr>Обзор существующих онлайн сервисов для анализа рынка труда в РФ </vt:lpstr>
      <vt:lpstr>Презентация PowerPoint</vt:lpstr>
      <vt:lpstr>Презентация PowerPoint</vt:lpstr>
      <vt:lpstr>Презентация PowerPoint</vt:lpstr>
      <vt:lpstr>Область цифровизации</vt:lpstr>
      <vt:lpstr>Анализ компетенций, основные требования к цифровым специалистам</vt:lpstr>
      <vt:lpstr>Оценка компетенций и навыков цифровых специалистов</vt:lpstr>
      <vt:lpstr>Презентация PowerPoint</vt:lpstr>
      <vt:lpstr>Обзор спроса на цифровых специалистов в различных регионах РФ</vt:lpstr>
      <vt:lpstr>Тенденции на рынке труда цифровых профессий</vt:lpstr>
      <vt:lpstr>Тенденции на рынке труда цифровых профессий</vt:lpstr>
      <vt:lpstr>Анализ настроений работодателей</vt:lpstr>
      <vt:lpstr>Уровень безработицы в РФ</vt:lpstr>
      <vt:lpstr>Прогноз рынка труда от Минтруда России в млн. руб.</vt:lpstr>
      <vt:lpstr>Электронное обучение, e‑learning</vt:lpstr>
      <vt:lpstr>Профессиональное развитие</vt:lpstr>
      <vt:lpstr>Исследование данных</vt:lpstr>
      <vt:lpstr>Основные алгоритмы машинного обучения</vt:lpstr>
      <vt:lpstr>Основные методы оценки качества данных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рынка труда цифровых специалистов в РФ с помощью онлайн сервисов</dc:title>
  <dc:creator>Мокрецова Виктория Анатольевна</dc:creator>
  <cp:lastModifiedBy>Мокрецова Виктория Анатольевна</cp:lastModifiedBy>
  <cp:revision>37</cp:revision>
  <dcterms:created xsi:type="dcterms:W3CDTF">2024-02-21T21:27:38Z</dcterms:created>
  <dcterms:modified xsi:type="dcterms:W3CDTF">2024-02-29T09:54:19Z</dcterms:modified>
</cp:coreProperties>
</file>